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88" r:id="rId4"/>
    <p:sldId id="274" r:id="rId5"/>
    <p:sldId id="275" r:id="rId6"/>
    <p:sldId id="276" r:id="rId7"/>
    <p:sldId id="277" r:id="rId8"/>
    <p:sldId id="278" r:id="rId9"/>
    <p:sldId id="279" r:id="rId10"/>
    <p:sldId id="289" r:id="rId11"/>
    <p:sldId id="292" r:id="rId12"/>
    <p:sldId id="291" r:id="rId13"/>
    <p:sldId id="293" r:id="rId14"/>
    <p:sldId id="290" r:id="rId15"/>
    <p:sldId id="294" r:id="rId16"/>
    <p:sldId id="296" r:id="rId17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55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0306" initials="a" lastIdx="5" clrIdx="0"/>
  <p:cmAuthor id="2" name="Perrine van der Zwaag" initials="PvdZ" lastIdx="10" clrIdx="1">
    <p:extLst>
      <p:ext uri="{19B8F6BF-5375-455C-9EA6-DF929625EA0E}">
        <p15:presenceInfo xmlns:p15="http://schemas.microsoft.com/office/powerpoint/2012/main" userId="5180c0d6cbbd1a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0C0"/>
    <a:srgbClr val="FFFF00"/>
    <a:srgbClr val="05FE74"/>
    <a:srgbClr val="35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6353" autoAdjust="0"/>
  </p:normalViewPr>
  <p:slideViewPr>
    <p:cSldViewPr snapToGrid="0">
      <p:cViewPr varScale="1">
        <p:scale>
          <a:sx n="73" d="100"/>
          <a:sy n="73" d="100"/>
        </p:scale>
        <p:origin x="90" y="306"/>
      </p:cViewPr>
      <p:guideLst>
        <p:guide orient="horz" pos="3120"/>
        <p:guide pos="55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14T18:24:51.455" idx="9">
    <p:pos x="4570" y="4487"/>
    <p:text>I don't understand what this sentence means, so I can't tell if it's correct or not...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EF26-4AA0-4650-B2AF-9678A94E271F}" type="datetimeFigureOut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2FC7-2522-48CC-864E-B5A3EA76D34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91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4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15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98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5704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61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909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01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46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46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61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57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53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2FC7-2522-48CC-864E-B5A3EA76D34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4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57B0-D440-46DC-910D-2622A848D3D7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03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AA88-0D98-4450-A1DC-A80557479C29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36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62B0-E77B-4A55-B2FF-7B24210F9771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14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C599-72ED-491F-9B35-B0ED7BFA8E80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97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F21-3307-48DF-B318-81C4EDCF2CD7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72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FC5-9B86-4BED-A82C-23A60444B2EC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3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DC0B-3C33-463E-9382-AEE0E3F0E008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69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0B62-C923-4D80-AE08-B6B8B3A1EB0B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39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EF1E-FB8F-4188-810D-CEE06F739CEA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0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7F6A-FCC8-4E7D-B3D6-108265AAC326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5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B28-7915-49C1-B7DF-E5DD52E5093D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000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B358-FC1C-48EE-9B32-F1E019B469CC}" type="datetime1">
              <a:rPr lang="ko-KR" altLang="en-US" smtClean="0"/>
              <a:t>2021-06-14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B70E-34B6-4082-8F49-D04DC6FD82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00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320759" rtl="0" eaLnBrk="1" latinLnBrk="1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1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ver.me/GKmf6fbl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xhaust.kr/home/support/?uid=4&amp;mod=document&amp;pageid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FE8525-CBE3-4995-BAEF-FD0F006C89CC}"/>
              </a:ext>
            </a:extLst>
          </p:cNvPr>
          <p:cNvSpPr txBox="1"/>
          <p:nvPr/>
        </p:nvSpPr>
        <p:spPr>
          <a:xfrm>
            <a:off x="9884376" y="3259590"/>
            <a:ext cx="763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DIN Mittelschrift Std" panose="020B0603020202020204" pitchFamily="34" charset="0"/>
              </a:rPr>
              <a:t>XHAUST</a:t>
            </a:r>
            <a:r>
              <a:rPr lang="ko-KR" altLang="en-US" sz="3600" b="1" dirty="0">
                <a:latin typeface="DIN Mittelschrift Std" panose="020B0603020202020204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Download program </a:t>
            </a:r>
            <a:r>
              <a:rPr lang="en-US" altLang="ko-KR" sz="3600" b="1" dirty="0">
                <a:latin typeface="DIN Mittelschrift Std" panose="020B0603020202020204" pitchFamily="34" charset="0"/>
              </a:rPr>
              <a:t>Manual</a:t>
            </a:r>
            <a:endParaRPr lang="ko-KR" altLang="en-US" sz="3600" b="1" dirty="0">
              <a:latin typeface="DIN Mittelschrift Std" panose="020B0603020202020204" pitchFamily="34" charset="0"/>
            </a:endParaRPr>
          </a:p>
        </p:txBody>
      </p:sp>
      <p:pic>
        <p:nvPicPr>
          <p:cNvPr id="1026" name="Picture 2" descr="Social Networks Icon Media - Free image on Pixabay">
            <a:extLst>
              <a:ext uri="{FF2B5EF4-FFF2-40B4-BE49-F238E27FC236}">
                <a16:creationId xmlns:a16="http://schemas.microsoft.com/office/drawing/2014/main" id="{B78DF7B2-B092-4DF1-B81D-AEB0C59A3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6" t="52415" r="41613" b="31655"/>
          <a:stretch/>
        </p:blipFill>
        <p:spPr bwMode="auto">
          <a:xfrm>
            <a:off x="9895698" y="4712209"/>
            <a:ext cx="1012556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Social Networks Icon Media - Free image on Pixabay">
            <a:extLst>
              <a:ext uri="{FF2B5EF4-FFF2-40B4-BE49-F238E27FC236}">
                <a16:creationId xmlns:a16="http://schemas.microsoft.com/office/drawing/2014/main" id="{090B6ABA-0EC8-47F2-8E85-870A2DA44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52210" r="23115" b="31860"/>
          <a:stretch/>
        </p:blipFill>
        <p:spPr bwMode="auto">
          <a:xfrm>
            <a:off x="13101915" y="4712209"/>
            <a:ext cx="939371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44D5B18-8299-47DA-89E0-5CBBB8081BD8}"/>
              </a:ext>
            </a:extLst>
          </p:cNvPr>
          <p:cNvSpPr txBox="1"/>
          <p:nvPr/>
        </p:nvSpPr>
        <p:spPr>
          <a:xfrm>
            <a:off x="10908253" y="6200240"/>
            <a:ext cx="131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www.xhaust.kr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4D43B76-797E-47BF-94D9-68FCA548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696" y="5992835"/>
            <a:ext cx="1012557" cy="74838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31F7002-EF1B-404C-96A8-454ED073CC82}"/>
              </a:ext>
            </a:extLst>
          </p:cNvPr>
          <p:cNvSpPr txBox="1"/>
          <p:nvPr/>
        </p:nvSpPr>
        <p:spPr>
          <a:xfrm>
            <a:off x="10908253" y="5038523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@Xhaust_official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45CC8-78BC-491C-BD06-B3C4DDD8AF8C}"/>
              </a:ext>
            </a:extLst>
          </p:cNvPr>
          <p:cNvSpPr txBox="1"/>
          <p:nvPr/>
        </p:nvSpPr>
        <p:spPr>
          <a:xfrm>
            <a:off x="14042435" y="5038523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Xhaust official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C0AD072-5D36-458A-B9B6-20C2E87B328A}"/>
              </a:ext>
            </a:extLst>
          </p:cNvPr>
          <p:cNvCxnSpPr>
            <a:cxnSpLocks/>
          </p:cNvCxnSpPr>
          <p:nvPr/>
        </p:nvCxnSpPr>
        <p:spPr>
          <a:xfrm>
            <a:off x="9895698" y="4396959"/>
            <a:ext cx="7493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하늘, 실외, 산, 도로이(가) 표시된 사진&#10;&#10;자동 생성된 설명">
            <a:extLst>
              <a:ext uri="{FF2B5EF4-FFF2-40B4-BE49-F238E27FC236}">
                <a16:creationId xmlns:a16="http://schemas.microsoft.com/office/drawing/2014/main" id="{797B7B6B-DA34-4758-BA34-5665A1FA0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/>
          <a:stretch/>
        </p:blipFill>
        <p:spPr>
          <a:xfrm>
            <a:off x="207510" y="2167717"/>
            <a:ext cx="9397410" cy="5558732"/>
          </a:xfrm>
          <a:prstGeom prst="rect">
            <a:avLst/>
          </a:prstGeom>
        </p:spPr>
      </p:pic>
      <p:pic>
        <p:nvPicPr>
          <p:cNvPr id="2" name="Picture 2" descr="농해원 채널">
            <a:extLst>
              <a:ext uri="{FF2B5EF4-FFF2-40B4-BE49-F238E27FC236}">
                <a16:creationId xmlns:a16="http://schemas.microsoft.com/office/drawing/2014/main" id="{2C609A16-A977-4750-A558-F1207DF4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856" y="5786576"/>
            <a:ext cx="1135103" cy="11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592594-9764-4BCA-A0D7-B0506476B192}"/>
              </a:ext>
            </a:extLst>
          </p:cNvPr>
          <p:cNvSpPr txBox="1"/>
          <p:nvPr/>
        </p:nvSpPr>
        <p:spPr>
          <a:xfrm>
            <a:off x="14038320" y="6200946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Xhaust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2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그림 142">
            <a:extLst>
              <a:ext uri="{FF2B5EF4-FFF2-40B4-BE49-F238E27FC236}">
                <a16:creationId xmlns:a16="http://schemas.microsoft.com/office/drawing/2014/main" id="{3003FDF9-2C3A-4EDC-9576-F4E98960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66" y="5060480"/>
            <a:ext cx="6840000" cy="3934285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16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AF110-E755-42E4-BB5C-97FB05912643}"/>
              </a:ext>
            </a:extLst>
          </p:cNvPr>
          <p:cNvSpPr txBox="1"/>
          <p:nvPr/>
        </p:nvSpPr>
        <p:spPr>
          <a:xfrm>
            <a:off x="880666" y="2340362"/>
            <a:ext cx="68400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The DLP </a:t>
            </a:r>
            <a:r>
              <a:rPr lang="en-US" altLang="ko-KR" sz="1400" dirty="0" smtClean="0"/>
              <a:t>has </a:t>
            </a:r>
            <a:r>
              <a:rPr lang="en-US" altLang="ko-KR" sz="1400" dirty="0"/>
              <a:t>two main functions.</a:t>
            </a:r>
          </a:p>
          <a:p>
            <a:r>
              <a:rPr lang="en-US" altLang="ko-KR" sz="1400" dirty="0"/>
              <a:t>1. Download sound and update firmware</a:t>
            </a:r>
          </a:p>
          <a:p>
            <a:r>
              <a:rPr lang="en-US" altLang="ko-KR" sz="1400" dirty="0"/>
              <a:t>2.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CAN Data Transfer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This manual will only cover sound downloads and firmware </a:t>
            </a:r>
            <a:r>
              <a:rPr lang="en-US" altLang="ko-KR" sz="1400" dirty="0" smtClean="0"/>
              <a:t>updates</a:t>
            </a:r>
            <a:r>
              <a:rPr lang="en-US" altLang="ko-KR" sz="1400" dirty="0"/>
              <a:t>;</a:t>
            </a:r>
            <a:r>
              <a:rPr lang="en-US" altLang="ko-KR" sz="1400" dirty="0" smtClean="0"/>
              <a:t> please </a:t>
            </a:r>
            <a:r>
              <a:rPr lang="en-US" altLang="ko-KR" sz="1400" dirty="0"/>
              <a:t>refer to the dealer-only manual for CAN data transfer functions.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87ED7-970E-4F03-A8DA-61C089803D98}"/>
              </a:ext>
            </a:extLst>
          </p:cNvPr>
          <p:cNvSpPr txBox="1"/>
          <p:nvPr/>
        </p:nvSpPr>
        <p:spPr>
          <a:xfrm>
            <a:off x="1033065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Sound update</a:t>
            </a:r>
            <a:endParaRPr lang="ko-KR" altLang="en-US" sz="4400" dirty="0">
              <a:latin typeface="DIN Mittelschrift Std" panose="020B0603020202020204" pitchFamily="34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EB5AF614-0F94-406D-A49D-A57ECC2092D7}"/>
              </a:ext>
            </a:extLst>
          </p:cNvPr>
          <p:cNvSpPr/>
          <p:nvPr/>
        </p:nvSpPr>
        <p:spPr>
          <a:xfrm>
            <a:off x="880666" y="4111822"/>
            <a:ext cx="6804556" cy="423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 1. Download sound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75E998-E995-482B-9C9F-7E25624E3731}"/>
              </a:ext>
            </a:extLst>
          </p:cNvPr>
          <p:cNvSpPr txBox="1"/>
          <p:nvPr/>
        </p:nvSpPr>
        <p:spPr>
          <a:xfrm>
            <a:off x="10295597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Sound update</a:t>
            </a:r>
            <a:endParaRPr lang="ko-KR" altLang="en-US" sz="4400" dirty="0">
              <a:latin typeface="DIN Mittelschrift Std" panose="020B0603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28D6558-DD0F-46BC-A2F0-52C92FEC6026}"/>
              </a:ext>
            </a:extLst>
          </p:cNvPr>
          <p:cNvSpPr/>
          <p:nvPr/>
        </p:nvSpPr>
        <p:spPr>
          <a:xfrm>
            <a:off x="995002" y="6894314"/>
            <a:ext cx="2900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This is the list of sounds uploaded after the development is completed.</a:t>
            </a:r>
            <a:endParaRPr lang="en-US" altLang="ko-K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2AC8488-7EF7-45C6-BD95-57A9501895AC}"/>
              </a:ext>
            </a:extLst>
          </p:cNvPr>
          <p:cNvSpPr/>
          <p:nvPr/>
        </p:nvSpPr>
        <p:spPr>
          <a:xfrm>
            <a:off x="4619236" y="6894313"/>
            <a:ext cx="29006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This is a list of sounds currently stored in the module. </a:t>
            </a:r>
            <a:r>
              <a:rPr lang="en-US" altLang="ko-KR" sz="1200" b="0" i="0" dirty="0" smtClean="0">
                <a:solidFill>
                  <a:srgbClr val="000000"/>
                </a:solidFill>
                <a:effectLst/>
                <a:latin typeface="Noto Sans"/>
              </a:rPr>
              <a:t>App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screen order is interlocked.</a:t>
            </a:r>
            <a:endParaRPr lang="en-US" altLang="ko-K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31C074-1F93-4BD7-9457-740CD66037B3}"/>
              </a:ext>
            </a:extLst>
          </p:cNvPr>
          <p:cNvSpPr txBox="1"/>
          <p:nvPr/>
        </p:nvSpPr>
        <p:spPr>
          <a:xfrm>
            <a:off x="795322" y="4598815"/>
            <a:ext cx="709290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300" b="0" i="0" dirty="0" smtClean="0">
                <a:solidFill>
                  <a:srgbClr val="000000"/>
                </a:solidFill>
                <a:effectLst/>
                <a:latin typeface="Noto Sans"/>
              </a:rPr>
              <a:t>Downloading a sound is easy: </a:t>
            </a:r>
            <a:r>
              <a:rPr lang="en-US" altLang="ko-KR" sz="1300" dirty="0" smtClean="0">
                <a:solidFill>
                  <a:srgbClr val="000000"/>
                </a:solidFill>
                <a:latin typeface="Noto Sans"/>
              </a:rPr>
              <a:t>you just have to move it from the </a:t>
            </a:r>
            <a:r>
              <a:rPr lang="en-US" altLang="ko-KR" sz="1300" b="0" i="0" dirty="0" smtClean="0">
                <a:solidFill>
                  <a:srgbClr val="000000"/>
                </a:solidFill>
                <a:effectLst/>
                <a:latin typeface="Noto Sans"/>
              </a:rPr>
              <a:t>left </a:t>
            </a:r>
            <a:r>
              <a:rPr lang="en-US" altLang="ko-KR" sz="1300" b="0" i="0" dirty="0">
                <a:solidFill>
                  <a:srgbClr val="000000"/>
                </a:solidFill>
                <a:effectLst/>
                <a:latin typeface="Noto Sans"/>
              </a:rPr>
              <a:t>(Server) to the right (Module).</a:t>
            </a:r>
            <a:endParaRPr lang="en-US" altLang="ko-KR" sz="13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F68BEB6-134B-4AA1-84C7-D11894D83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997" y="2971229"/>
            <a:ext cx="2779582" cy="157265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9BA083-192E-4D6A-AA00-B05F1EB3392A}"/>
              </a:ext>
            </a:extLst>
          </p:cNvPr>
          <p:cNvSpPr txBox="1"/>
          <p:nvPr/>
        </p:nvSpPr>
        <p:spPr>
          <a:xfrm>
            <a:off x="10041597" y="2186473"/>
            <a:ext cx="6976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There are 6 files per sound. You need to find and insert </a:t>
            </a:r>
            <a:r>
              <a:rPr lang="en-US" altLang="ko-KR" sz="1400" dirty="0" smtClean="0"/>
              <a:t>the file that suits </a:t>
            </a:r>
            <a:r>
              <a:rPr lang="en-US" altLang="ko-KR" sz="1400" dirty="0"/>
              <a:t>the current vehicle's speaker </a:t>
            </a:r>
            <a:r>
              <a:rPr lang="en-US" altLang="ko-KR" sz="1400" dirty="0" smtClean="0"/>
              <a:t>installation.</a:t>
            </a:r>
            <a:endParaRPr lang="en-US" altLang="ko-KR" sz="1400" dirty="0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859A6FA0-AD8C-4EF1-837A-5CAE58426951}"/>
              </a:ext>
            </a:extLst>
          </p:cNvPr>
          <p:cNvSpPr/>
          <p:nvPr/>
        </p:nvSpPr>
        <p:spPr>
          <a:xfrm>
            <a:off x="10322719" y="2873930"/>
            <a:ext cx="679008" cy="171261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29F215-977B-4A37-8FD7-2C8827E7F8C2}"/>
              </a:ext>
            </a:extLst>
          </p:cNvPr>
          <p:cNvSpPr/>
          <p:nvPr/>
        </p:nvSpPr>
        <p:spPr>
          <a:xfrm>
            <a:off x="11056938" y="2873371"/>
            <a:ext cx="629444" cy="1711325"/>
          </a:xfrm>
          <a:custGeom>
            <a:avLst/>
            <a:gdLst>
              <a:gd name="connsiteX0" fmla="*/ 0 w 606425"/>
              <a:gd name="connsiteY0" fmla="*/ 0 h 1711325"/>
              <a:gd name="connsiteX1" fmla="*/ 209550 w 606425"/>
              <a:gd name="connsiteY1" fmla="*/ 0 h 1711325"/>
              <a:gd name="connsiteX2" fmla="*/ 209550 w 606425"/>
              <a:gd name="connsiteY2" fmla="*/ 631825 h 1711325"/>
              <a:gd name="connsiteX3" fmla="*/ 606425 w 606425"/>
              <a:gd name="connsiteY3" fmla="*/ 631825 h 1711325"/>
              <a:gd name="connsiteX4" fmla="*/ 606425 w 606425"/>
              <a:gd name="connsiteY4" fmla="*/ 1711325 h 1711325"/>
              <a:gd name="connsiteX5" fmla="*/ 6350 w 606425"/>
              <a:gd name="connsiteY5" fmla="*/ 1711325 h 1711325"/>
              <a:gd name="connsiteX6" fmla="*/ 0 w 606425"/>
              <a:gd name="connsiteY6" fmla="*/ 0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25" h="1711325">
                <a:moveTo>
                  <a:pt x="0" y="0"/>
                </a:moveTo>
                <a:lnTo>
                  <a:pt x="209550" y="0"/>
                </a:lnTo>
                <a:lnTo>
                  <a:pt x="209550" y="631825"/>
                </a:lnTo>
                <a:lnTo>
                  <a:pt x="606425" y="631825"/>
                </a:lnTo>
                <a:lnTo>
                  <a:pt x="606425" y="1711325"/>
                </a:lnTo>
                <a:lnTo>
                  <a:pt x="6350" y="1711325"/>
                </a:lnTo>
                <a:cubicBezTo>
                  <a:pt x="4233" y="1140883"/>
                  <a:pt x="2117" y="57044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DBF4D315-BE16-4C85-BD36-07DF88E53698}"/>
              </a:ext>
            </a:extLst>
          </p:cNvPr>
          <p:cNvSpPr/>
          <p:nvPr/>
        </p:nvSpPr>
        <p:spPr>
          <a:xfrm>
            <a:off x="11358566" y="2876546"/>
            <a:ext cx="1749425" cy="1711325"/>
          </a:xfrm>
          <a:custGeom>
            <a:avLst/>
            <a:gdLst>
              <a:gd name="connsiteX0" fmla="*/ 0 w 1749425"/>
              <a:gd name="connsiteY0" fmla="*/ 0 h 1711325"/>
              <a:gd name="connsiteX1" fmla="*/ 0 w 1749425"/>
              <a:gd name="connsiteY1" fmla="*/ 590550 h 1711325"/>
              <a:gd name="connsiteX2" fmla="*/ 387350 w 1749425"/>
              <a:gd name="connsiteY2" fmla="*/ 590550 h 1711325"/>
              <a:gd name="connsiteX3" fmla="*/ 387350 w 1749425"/>
              <a:gd name="connsiteY3" fmla="*/ 1711325 h 1711325"/>
              <a:gd name="connsiteX4" fmla="*/ 1749425 w 1749425"/>
              <a:gd name="connsiteY4" fmla="*/ 1711325 h 1711325"/>
              <a:gd name="connsiteX5" fmla="*/ 1749425 w 1749425"/>
              <a:gd name="connsiteY5" fmla="*/ 609600 h 1711325"/>
              <a:gd name="connsiteX6" fmla="*/ 1235075 w 1749425"/>
              <a:gd name="connsiteY6" fmla="*/ 609600 h 1711325"/>
              <a:gd name="connsiteX7" fmla="*/ 1235075 w 1749425"/>
              <a:gd name="connsiteY7" fmla="*/ 9525 h 1711325"/>
              <a:gd name="connsiteX8" fmla="*/ 0 w 1749425"/>
              <a:gd name="connsiteY8" fmla="*/ 0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425" h="1711325">
                <a:moveTo>
                  <a:pt x="0" y="0"/>
                </a:moveTo>
                <a:lnTo>
                  <a:pt x="0" y="590550"/>
                </a:lnTo>
                <a:lnTo>
                  <a:pt x="387350" y="590550"/>
                </a:lnTo>
                <a:lnTo>
                  <a:pt x="387350" y="1711325"/>
                </a:lnTo>
                <a:lnTo>
                  <a:pt x="1749425" y="1711325"/>
                </a:lnTo>
                <a:lnTo>
                  <a:pt x="1749425" y="609600"/>
                </a:lnTo>
                <a:lnTo>
                  <a:pt x="1235075" y="609600"/>
                </a:lnTo>
                <a:lnTo>
                  <a:pt x="1235075" y="9525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54A92E-0E5D-42BC-BACD-B715AA8623C7}"/>
              </a:ext>
            </a:extLst>
          </p:cNvPr>
          <p:cNvSpPr txBox="1"/>
          <p:nvPr/>
        </p:nvSpPr>
        <p:spPr>
          <a:xfrm>
            <a:off x="13567726" y="2900156"/>
            <a:ext cx="112287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Sound name</a:t>
            </a:r>
          </a:p>
          <a:p>
            <a:r>
              <a:rPr lang="en-US" altLang="ko-KR" sz="1400" dirty="0"/>
              <a:t>- 720S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5716CC-B4AB-4DDB-8C83-79B1ECB54785}"/>
              </a:ext>
            </a:extLst>
          </p:cNvPr>
          <p:cNvSpPr txBox="1"/>
          <p:nvPr/>
        </p:nvSpPr>
        <p:spPr>
          <a:xfrm>
            <a:off x="13563117" y="3429793"/>
            <a:ext cx="17841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Hardware notation</a:t>
            </a:r>
          </a:p>
          <a:p>
            <a:r>
              <a:rPr lang="en-US" altLang="ko-KR" sz="1400" dirty="0"/>
              <a:t>- G / G1C1 / G2C1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761987-84C4-4AAF-9EC1-582410C26936}"/>
              </a:ext>
            </a:extLst>
          </p:cNvPr>
          <p:cNvSpPr txBox="1"/>
          <p:nvPr/>
        </p:nvSpPr>
        <p:spPr>
          <a:xfrm>
            <a:off x="13562440" y="3955088"/>
            <a:ext cx="223091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POP type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en-US" altLang="ko-KR" sz="1400" dirty="0"/>
              <a:t>- POP_NEW (New pop)</a:t>
            </a:r>
          </a:p>
          <a:p>
            <a:r>
              <a:rPr lang="en-US" altLang="ko-KR" sz="1400" dirty="0"/>
              <a:t>- POP_OG (Original pop)</a:t>
            </a:r>
          </a:p>
        </p:txBody>
      </p:sp>
      <p:pic>
        <p:nvPicPr>
          <p:cNvPr id="127" name="그림 126">
            <a:extLst>
              <a:ext uri="{FF2B5EF4-FFF2-40B4-BE49-F238E27FC236}">
                <a16:creationId xmlns:a16="http://schemas.microsoft.com/office/drawing/2014/main" id="{442591A3-A646-4716-A85E-7E446AC24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0" y="5307482"/>
            <a:ext cx="597253" cy="535786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id="{D59CD88C-FC67-4608-B70C-0F3D030B3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7311" y="6162915"/>
            <a:ext cx="388831" cy="369332"/>
          </a:xfrm>
          <a:prstGeom prst="rect">
            <a:avLst/>
          </a:prstGeom>
        </p:spPr>
      </p:pic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A6E42BD-F55E-4D40-8E65-709EA8D8A550}"/>
              </a:ext>
            </a:extLst>
          </p:cNvPr>
          <p:cNvSpPr/>
          <p:nvPr/>
        </p:nvSpPr>
        <p:spPr>
          <a:xfrm>
            <a:off x="10134648" y="5245281"/>
            <a:ext cx="1734660" cy="6601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30566B97-98AD-4D55-A1BC-AC05E263160D}"/>
              </a:ext>
            </a:extLst>
          </p:cNvPr>
          <p:cNvSpPr/>
          <p:nvPr/>
        </p:nvSpPr>
        <p:spPr>
          <a:xfrm>
            <a:off x="10109200" y="5245281"/>
            <a:ext cx="1050930" cy="66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(Generator)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31A0CC56-AF08-43F0-A242-C8A4B4BB39F2}"/>
              </a:ext>
            </a:extLst>
          </p:cNvPr>
          <p:cNvSpPr/>
          <p:nvPr/>
        </p:nvSpPr>
        <p:spPr>
          <a:xfrm>
            <a:off x="10134648" y="6011271"/>
            <a:ext cx="1734660" cy="6601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D69658E9-DC75-4954-BB24-82F68CAF5DB2}"/>
              </a:ext>
            </a:extLst>
          </p:cNvPr>
          <p:cNvSpPr/>
          <p:nvPr/>
        </p:nvSpPr>
        <p:spPr>
          <a:xfrm>
            <a:off x="10109201" y="6011271"/>
            <a:ext cx="1050930" cy="66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(Treble speaker)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38496E4-B547-49CD-A6ED-1DC59BCDD757}"/>
              </a:ext>
            </a:extLst>
          </p:cNvPr>
          <p:cNvSpPr txBox="1"/>
          <p:nvPr/>
        </p:nvSpPr>
        <p:spPr>
          <a:xfrm>
            <a:off x="10041597" y="4906592"/>
            <a:ext cx="68385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Hardware notation depends on the type and number of speakers.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0696C140-284F-45A1-9271-6D217BB85878}"/>
              </a:ext>
            </a:extLst>
          </p:cNvPr>
          <p:cNvSpPr/>
          <p:nvPr/>
        </p:nvSpPr>
        <p:spPr>
          <a:xfrm>
            <a:off x="11933896" y="5245281"/>
            <a:ext cx="5030153" cy="142617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DFD325A-1000-4245-83E5-762B3B41836B}"/>
              </a:ext>
            </a:extLst>
          </p:cNvPr>
          <p:cNvSpPr txBox="1"/>
          <p:nvPr/>
        </p:nvSpPr>
        <p:spPr>
          <a:xfrm>
            <a:off x="11998536" y="5392348"/>
            <a:ext cx="5289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Ex) </a:t>
            </a:r>
          </a:p>
          <a:p>
            <a:r>
              <a:rPr lang="en-US" altLang="ko-KR" sz="1400" dirty="0"/>
              <a:t>There are currently one or two generators installed in the vehicle.</a:t>
            </a:r>
          </a:p>
          <a:p>
            <a:r>
              <a:rPr lang="en-US" altLang="ko-KR" sz="1400" b="1" dirty="0"/>
              <a:t> = G       </a:t>
            </a:r>
          </a:p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Two generators and one </a:t>
            </a:r>
            <a:r>
              <a:rPr lang="en-US" altLang="ko-KR" sz="1400" dirty="0" err="1" smtClean="0">
                <a:solidFill>
                  <a:srgbClr val="000000"/>
                </a:solidFill>
                <a:latin typeface="Noto Sans"/>
              </a:rPr>
              <a:t>trble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speaker are installed.</a:t>
            </a:r>
          </a:p>
          <a:p>
            <a:r>
              <a:rPr lang="en-US" altLang="ko-KR" sz="1400" dirty="0"/>
              <a:t> = </a:t>
            </a:r>
            <a:r>
              <a:rPr lang="en-US" altLang="ko-KR" sz="1400" b="1" dirty="0"/>
              <a:t>G2C1 </a:t>
            </a:r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CD3920D2-98FE-4A55-BFDD-108935B3A301}"/>
              </a:ext>
            </a:extLst>
          </p:cNvPr>
          <p:cNvSpPr/>
          <p:nvPr/>
        </p:nvSpPr>
        <p:spPr>
          <a:xfrm>
            <a:off x="13395761" y="2934662"/>
            <a:ext cx="207419" cy="2074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타원 137">
            <a:extLst>
              <a:ext uri="{FF2B5EF4-FFF2-40B4-BE49-F238E27FC236}">
                <a16:creationId xmlns:a16="http://schemas.microsoft.com/office/drawing/2014/main" id="{490E8C6E-344C-493D-A4FF-FCC95B01E6C6}"/>
              </a:ext>
            </a:extLst>
          </p:cNvPr>
          <p:cNvSpPr/>
          <p:nvPr/>
        </p:nvSpPr>
        <p:spPr>
          <a:xfrm>
            <a:off x="13395761" y="3468229"/>
            <a:ext cx="207419" cy="2074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타원 138">
            <a:extLst>
              <a:ext uri="{FF2B5EF4-FFF2-40B4-BE49-F238E27FC236}">
                <a16:creationId xmlns:a16="http://schemas.microsoft.com/office/drawing/2014/main" id="{9DEFF5A9-FF31-4D17-81BD-A3D2CA4F4AB9}"/>
              </a:ext>
            </a:extLst>
          </p:cNvPr>
          <p:cNvSpPr/>
          <p:nvPr/>
        </p:nvSpPr>
        <p:spPr>
          <a:xfrm>
            <a:off x="13395761" y="4001796"/>
            <a:ext cx="207419" cy="2074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타원 139">
            <a:extLst>
              <a:ext uri="{FF2B5EF4-FFF2-40B4-BE49-F238E27FC236}">
                <a16:creationId xmlns:a16="http://schemas.microsoft.com/office/drawing/2014/main" id="{37586F33-DA0A-435F-8A62-F30FAFEC9087}"/>
              </a:ext>
            </a:extLst>
          </p:cNvPr>
          <p:cNvSpPr/>
          <p:nvPr/>
        </p:nvSpPr>
        <p:spPr>
          <a:xfrm>
            <a:off x="10583889" y="2781273"/>
            <a:ext cx="207419" cy="2074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F8D4FCF6-0D89-4A3D-AAB9-4856135CE519}"/>
              </a:ext>
            </a:extLst>
          </p:cNvPr>
          <p:cNvSpPr/>
          <p:nvPr/>
        </p:nvSpPr>
        <p:spPr>
          <a:xfrm>
            <a:off x="11066543" y="2781363"/>
            <a:ext cx="207419" cy="2074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타원 141">
            <a:extLst>
              <a:ext uri="{FF2B5EF4-FFF2-40B4-BE49-F238E27FC236}">
                <a16:creationId xmlns:a16="http://schemas.microsoft.com/office/drawing/2014/main" id="{6994F03C-9AFC-4C59-8713-9EAB053EA5B3}"/>
              </a:ext>
            </a:extLst>
          </p:cNvPr>
          <p:cNvSpPr/>
          <p:nvPr/>
        </p:nvSpPr>
        <p:spPr>
          <a:xfrm>
            <a:off x="11862670" y="2779906"/>
            <a:ext cx="207419" cy="2074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7C384B5E-E21F-4E82-8A2E-2B2BBBF9BCEB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66" name="오각형 1">
              <a:extLst>
                <a:ext uri="{FF2B5EF4-FFF2-40B4-BE49-F238E27FC236}">
                  <a16:creationId xmlns:a16="http://schemas.microsoft.com/office/drawing/2014/main" id="{53528CA3-CFAE-4F2F-B375-23235ACFD753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7" name="갈매기형 수장 45">
              <a:extLst>
                <a:ext uri="{FF2B5EF4-FFF2-40B4-BE49-F238E27FC236}">
                  <a16:creationId xmlns:a16="http://schemas.microsoft.com/office/drawing/2014/main" id="{A62A6274-E63A-468E-89E6-633D1CED2586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8" name="갈매기형 수장 49">
              <a:extLst>
                <a:ext uri="{FF2B5EF4-FFF2-40B4-BE49-F238E27FC236}">
                  <a16:creationId xmlns:a16="http://schemas.microsoft.com/office/drawing/2014/main" id="{CA8DB8BF-9822-40A4-B338-7F00EE3ABE4A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9" name="갈매기형 수장 50">
              <a:extLst>
                <a:ext uri="{FF2B5EF4-FFF2-40B4-BE49-F238E27FC236}">
                  <a16:creationId xmlns:a16="http://schemas.microsoft.com/office/drawing/2014/main" id="{1E760F89-640A-4069-A1F7-44BF3BDE60C0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0" name="갈매기형 수장 51">
              <a:extLst>
                <a:ext uri="{FF2B5EF4-FFF2-40B4-BE49-F238E27FC236}">
                  <a16:creationId xmlns:a16="http://schemas.microsoft.com/office/drawing/2014/main" id="{A0CBD93B-75BE-4952-8ACF-5CDFBB86C383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B4F0213-2D19-4374-86EF-E34CBCF4B7D0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75" name="오각형 54">
              <a:extLst>
                <a:ext uri="{FF2B5EF4-FFF2-40B4-BE49-F238E27FC236}">
                  <a16:creationId xmlns:a16="http://schemas.microsoft.com/office/drawing/2014/main" id="{C9EF698E-018C-4BE4-9B33-1C21E0A05F41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6" name="갈매기형 수장 55">
              <a:extLst>
                <a:ext uri="{FF2B5EF4-FFF2-40B4-BE49-F238E27FC236}">
                  <a16:creationId xmlns:a16="http://schemas.microsoft.com/office/drawing/2014/main" id="{63F223D0-EF2A-4488-81E0-9C76D6C5FDD9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7" name="갈매기형 수장 56">
              <a:extLst>
                <a:ext uri="{FF2B5EF4-FFF2-40B4-BE49-F238E27FC236}">
                  <a16:creationId xmlns:a16="http://schemas.microsoft.com/office/drawing/2014/main" id="{0D7A6C51-6541-4F06-A1E9-B8721C3E9B08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8" name="갈매기형 수장 57">
              <a:extLst>
                <a:ext uri="{FF2B5EF4-FFF2-40B4-BE49-F238E27FC236}">
                  <a16:creationId xmlns:a16="http://schemas.microsoft.com/office/drawing/2014/main" id="{74CFB9B8-C4A2-4557-9D2C-0420140C69CE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9" name="갈매기형 수장 58">
              <a:extLst>
                <a:ext uri="{FF2B5EF4-FFF2-40B4-BE49-F238E27FC236}">
                  <a16:creationId xmlns:a16="http://schemas.microsoft.com/office/drawing/2014/main" id="{5415554D-32BF-4715-80CA-184713B3FFC6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90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17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18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9BA083-192E-4D6A-AA00-B05F1EB3392A}"/>
              </a:ext>
            </a:extLst>
          </p:cNvPr>
          <p:cNvSpPr txBox="1"/>
          <p:nvPr/>
        </p:nvSpPr>
        <p:spPr>
          <a:xfrm>
            <a:off x="10041597" y="2576975"/>
            <a:ext cx="6838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Move </a:t>
            </a:r>
            <a:r>
              <a:rPr lang="en-US" altLang="ko-KR" sz="1400" dirty="0" smtClean="0"/>
              <a:t>every sound </a:t>
            </a:r>
            <a:r>
              <a:rPr lang="en-US" altLang="ko-KR" sz="1400" dirty="0"/>
              <a:t>you want to download in the same way. </a:t>
            </a:r>
          </a:p>
          <a:p>
            <a:r>
              <a:rPr lang="en-US" altLang="ko-KR" sz="1400" dirty="0" smtClean="0"/>
              <a:t>Click on </a:t>
            </a:r>
            <a:r>
              <a:rPr lang="en-US" altLang="ko-KR" sz="1400" dirty="0"/>
              <a:t>the 'Sound Download' button to download the </a:t>
            </a:r>
            <a:r>
              <a:rPr lang="en-US" altLang="ko-KR" sz="1400" dirty="0" smtClean="0"/>
              <a:t>sound list.</a:t>
            </a:r>
            <a:endParaRPr lang="en-US" altLang="ko-KR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E535D3-D5F9-4B23-9626-47BDEBB13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20"/>
          <a:stretch/>
        </p:blipFill>
        <p:spPr>
          <a:xfrm>
            <a:off x="880666" y="3588488"/>
            <a:ext cx="5040000" cy="2422936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5E6235F8-DE02-4829-B702-4091EEFB9C25}"/>
              </a:ext>
            </a:extLst>
          </p:cNvPr>
          <p:cNvSpPr/>
          <p:nvPr/>
        </p:nvSpPr>
        <p:spPr>
          <a:xfrm>
            <a:off x="2110723" y="3784455"/>
            <a:ext cx="48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2">
                    <a:lumMod val="25000"/>
                  </a:schemeClr>
                </a:solidFill>
              </a:rPr>
              <a:t>①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E56F3108-C367-451B-BE7C-63D4A51A6CCE}"/>
              </a:ext>
            </a:extLst>
          </p:cNvPr>
          <p:cNvSpPr/>
          <p:nvPr/>
        </p:nvSpPr>
        <p:spPr>
          <a:xfrm>
            <a:off x="4605847" y="3784455"/>
            <a:ext cx="55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2">
                    <a:lumMod val="25000"/>
                  </a:schemeClr>
                </a:solidFill>
              </a:rPr>
              <a:t>②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DB7288B-1B42-4A9F-891D-E50FBD1E163A}"/>
              </a:ext>
            </a:extLst>
          </p:cNvPr>
          <p:cNvSpPr/>
          <p:nvPr/>
        </p:nvSpPr>
        <p:spPr>
          <a:xfrm>
            <a:off x="3527059" y="4648801"/>
            <a:ext cx="48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2">
                    <a:lumMod val="25000"/>
                  </a:schemeClr>
                </a:solidFill>
              </a:rPr>
              <a:t>③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마우스 커서(Mouse Cursor)란? :: 잇토픽">
            <a:extLst>
              <a:ext uri="{FF2B5EF4-FFF2-40B4-BE49-F238E27FC236}">
                <a16:creationId xmlns:a16="http://schemas.microsoft.com/office/drawing/2014/main" id="{BF0C30FE-2439-4D82-B0ED-46CA416D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75" y="4138398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마우스 커서(Mouse Cursor)란? :: 잇토픽">
            <a:extLst>
              <a:ext uri="{FF2B5EF4-FFF2-40B4-BE49-F238E27FC236}">
                <a16:creationId xmlns:a16="http://schemas.microsoft.com/office/drawing/2014/main" id="{62462E70-2197-43F6-BE34-A2A55A4E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5" y="4130769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마우스 커서(Mouse Cursor)란? :: 잇토픽">
            <a:extLst>
              <a:ext uri="{FF2B5EF4-FFF2-40B4-BE49-F238E27FC236}">
                <a16:creationId xmlns:a16="http://schemas.microsoft.com/office/drawing/2014/main" id="{43F49FF2-ED89-4695-94B0-8A15373B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90" y="5083004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F36AC7E4-D104-4B79-9F61-DB71F13CF10A}"/>
              </a:ext>
            </a:extLst>
          </p:cNvPr>
          <p:cNvSpPr/>
          <p:nvPr/>
        </p:nvSpPr>
        <p:spPr>
          <a:xfrm>
            <a:off x="801420" y="2094044"/>
            <a:ext cx="68838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/>
              <a:t>①</a:t>
            </a:r>
            <a:r>
              <a:rPr lang="ko-KR" altLang="en-US" sz="1400" b="1" dirty="0"/>
              <a:t> </a:t>
            </a:r>
            <a:r>
              <a:rPr lang="en-US" altLang="ko-KR" sz="1400" dirty="0"/>
              <a:t> </a:t>
            </a:r>
            <a:r>
              <a:rPr lang="en-US" altLang="ko-KR" sz="1400" dirty="0"/>
              <a:t>C</a:t>
            </a:r>
            <a:r>
              <a:rPr lang="en-US" altLang="ko-KR" sz="1400" dirty="0" smtClean="0"/>
              <a:t>lick on the </a:t>
            </a:r>
            <a:r>
              <a:rPr lang="en-US" altLang="ko-KR" sz="1400" dirty="0"/>
              <a:t>sound you want to </a:t>
            </a:r>
            <a:r>
              <a:rPr lang="en-US" altLang="ko-KR" sz="1400" dirty="0" smtClean="0"/>
              <a:t>download in the ‘Server’ list.</a:t>
            </a:r>
            <a:endParaRPr lang="en-US" altLang="ko-KR" sz="1400" dirty="0"/>
          </a:p>
          <a:p>
            <a:r>
              <a:rPr lang="ko-KR" altLang="en-US" sz="2400" b="1" dirty="0"/>
              <a:t>②</a:t>
            </a:r>
            <a:r>
              <a:rPr lang="ko-KR" altLang="en-US" sz="1400" b="1" dirty="0"/>
              <a:t> </a:t>
            </a:r>
            <a:r>
              <a:rPr lang="en-US" altLang="ko-KR" sz="1400" dirty="0"/>
              <a:t>Select </a:t>
            </a:r>
            <a:r>
              <a:rPr lang="en-US" altLang="ko-KR" sz="1400" dirty="0" smtClean="0"/>
              <a:t>the location you want to allocate the </a:t>
            </a:r>
            <a:r>
              <a:rPr lang="en-US" altLang="ko-KR" sz="1400" dirty="0"/>
              <a:t>sound </a:t>
            </a:r>
            <a:r>
              <a:rPr lang="en-US" altLang="ko-KR" sz="1400" dirty="0" smtClean="0"/>
              <a:t>to in </a:t>
            </a:r>
            <a:r>
              <a:rPr lang="en-US" altLang="ko-KR" sz="1400" dirty="0"/>
              <a:t>the </a:t>
            </a:r>
            <a:r>
              <a:rPr lang="en-US" altLang="ko-KR" sz="1400" dirty="0" smtClean="0"/>
              <a:t>‘M</a:t>
            </a:r>
            <a:r>
              <a:rPr lang="en-US" altLang="ko-KR" sz="1400" dirty="0" smtClean="0"/>
              <a:t>odule’ </a:t>
            </a:r>
            <a:r>
              <a:rPr lang="en-US" altLang="ko-KR" sz="1400" dirty="0"/>
              <a:t>list </a:t>
            </a:r>
          </a:p>
          <a:p>
            <a:r>
              <a:rPr lang="en-US" altLang="ko-KR" sz="1400" dirty="0"/>
              <a:t>        </a:t>
            </a:r>
            <a:r>
              <a:rPr lang="en-US" altLang="ko-KR" sz="1400" dirty="0" smtClean="0"/>
              <a:t>(if the </a:t>
            </a:r>
            <a:r>
              <a:rPr lang="en-US" altLang="ko-KR" sz="1400" dirty="0" smtClean="0"/>
              <a:t>location already hosts a sound, it </a:t>
            </a:r>
            <a:r>
              <a:rPr lang="en-US" altLang="ko-KR" sz="1400" dirty="0" smtClean="0"/>
              <a:t>will </a:t>
            </a:r>
            <a:r>
              <a:rPr lang="en-US" altLang="ko-KR" sz="1400" dirty="0"/>
              <a:t>be deleted).</a:t>
            </a:r>
          </a:p>
          <a:p>
            <a:r>
              <a:rPr lang="ko-KR" altLang="en-US" sz="2400" b="1" dirty="0"/>
              <a:t>③</a:t>
            </a:r>
            <a:r>
              <a:rPr lang="ko-KR" altLang="en-US" sz="1400" b="1" dirty="0"/>
              <a:t> </a:t>
            </a:r>
            <a:r>
              <a:rPr lang="en-US" altLang="ko-KR" sz="1400" dirty="0" smtClean="0"/>
              <a:t>Click on </a:t>
            </a:r>
            <a:r>
              <a:rPr lang="en-US" altLang="ko-KR" sz="1400" dirty="0"/>
              <a:t>the </a:t>
            </a:r>
            <a:r>
              <a:rPr lang="en-US" altLang="ko-KR" sz="1400" dirty="0" smtClean="0"/>
              <a:t>arrow </a:t>
            </a:r>
            <a:r>
              <a:rPr lang="en-US" altLang="ko-KR" sz="1400" dirty="0"/>
              <a:t>button to move the </a:t>
            </a:r>
            <a:r>
              <a:rPr lang="en-US" altLang="ko-KR" sz="1400" dirty="0" smtClean="0"/>
              <a:t>sound.</a:t>
            </a:r>
            <a:endParaRPr lang="en-US" altLang="ko-KR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D99E8C-C98C-483A-BCA2-020E91E60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420"/>
          <a:stretch/>
        </p:blipFill>
        <p:spPr>
          <a:xfrm>
            <a:off x="889263" y="6851335"/>
            <a:ext cx="5040000" cy="2422936"/>
          </a:xfrm>
          <a:prstGeom prst="rect">
            <a:avLst/>
          </a:prstGeom>
        </p:spPr>
      </p:pic>
      <p:sp>
        <p:nvSpPr>
          <p:cNvPr id="63" name="이등변 삼각형 62">
            <a:extLst>
              <a:ext uri="{FF2B5EF4-FFF2-40B4-BE49-F238E27FC236}">
                <a16:creationId xmlns:a16="http://schemas.microsoft.com/office/drawing/2014/main" id="{6E6B4B4B-109F-42A8-8053-E0312227A637}"/>
              </a:ext>
            </a:extLst>
          </p:cNvPr>
          <p:cNvSpPr/>
          <p:nvPr/>
        </p:nvSpPr>
        <p:spPr>
          <a:xfrm flipV="1">
            <a:off x="3095487" y="6208303"/>
            <a:ext cx="610358" cy="25346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ABB432-86DE-4C2D-AC8E-C85B225D2F57}"/>
              </a:ext>
            </a:extLst>
          </p:cNvPr>
          <p:cNvSpPr txBox="1"/>
          <p:nvPr/>
        </p:nvSpPr>
        <p:spPr>
          <a:xfrm>
            <a:off x="880666" y="6536140"/>
            <a:ext cx="680455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1 sound has been moved from server to module.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endParaRPr lang="en-US" altLang="ko-KR" sz="1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07411E-AE9F-4351-AFD7-6DC2F58C3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26" b="-1"/>
          <a:stretch/>
        </p:blipFill>
        <p:spPr>
          <a:xfrm>
            <a:off x="10109200" y="6778052"/>
            <a:ext cx="5040000" cy="254743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5B6F662-5DF7-427E-9A5C-E2112767D7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704" b="-1"/>
          <a:stretch/>
        </p:blipFill>
        <p:spPr>
          <a:xfrm>
            <a:off x="10109200" y="3102854"/>
            <a:ext cx="5040000" cy="2530658"/>
          </a:xfrm>
          <a:prstGeom prst="rect">
            <a:avLst/>
          </a:prstGeom>
        </p:spPr>
      </p:pic>
      <p:pic>
        <p:nvPicPr>
          <p:cNvPr id="77" name="Picture 2" descr="마우스 커서(Mouse Cursor)란? :: 잇토픽">
            <a:extLst>
              <a:ext uri="{FF2B5EF4-FFF2-40B4-BE49-F238E27FC236}">
                <a16:creationId xmlns:a16="http://schemas.microsoft.com/office/drawing/2014/main" id="{0B6F718E-C35A-441F-8E5C-A18DC0F2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11" y="5300702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C833C187-1F45-4BFA-A201-4F18D6D842F8}"/>
              </a:ext>
            </a:extLst>
          </p:cNvPr>
          <p:cNvSpPr/>
          <p:nvPr/>
        </p:nvSpPr>
        <p:spPr>
          <a:xfrm>
            <a:off x="10041597" y="6067097"/>
            <a:ext cx="6922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The sound list is downloading. This will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take about a minute.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108584D-0CBA-4A3C-B3A9-9863DF055D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t="13254" r="36126" b="-2543"/>
          <a:stretch/>
        </p:blipFill>
        <p:spPr>
          <a:xfrm>
            <a:off x="12368788" y="8478666"/>
            <a:ext cx="2184169" cy="425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291C1875-47DA-42D1-9922-2F613D550B11}"/>
              </a:ext>
            </a:extLst>
          </p:cNvPr>
          <p:cNvSpPr/>
          <p:nvPr/>
        </p:nvSpPr>
        <p:spPr>
          <a:xfrm>
            <a:off x="12073249" y="7344090"/>
            <a:ext cx="1109351" cy="1030199"/>
          </a:xfrm>
          <a:prstGeom prst="roundRect">
            <a:avLst>
              <a:gd name="adj" fmla="val 436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92093AC-D2B1-4A6F-8C3A-86A47D6C3291}"/>
              </a:ext>
            </a:extLst>
          </p:cNvPr>
          <p:cNvSpPr/>
          <p:nvPr/>
        </p:nvSpPr>
        <p:spPr>
          <a:xfrm>
            <a:off x="12000024" y="9159989"/>
            <a:ext cx="607902" cy="156163"/>
          </a:xfrm>
          <a:prstGeom prst="roundRect">
            <a:avLst>
              <a:gd name="adj" fmla="val 436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56A3D59-93ED-49D5-B9D8-F72AEC042FBE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12303975" y="8834137"/>
            <a:ext cx="137450" cy="3258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마우스 커서(Mouse Cursor)란? :: 잇토픽">
            <a:extLst>
              <a:ext uri="{FF2B5EF4-FFF2-40B4-BE49-F238E27FC236}">
                <a16:creationId xmlns:a16="http://schemas.microsoft.com/office/drawing/2014/main" id="{11B6759C-56E4-48B4-90D6-000FB92E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90" y="8319339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화살표: 위로 구부러짐 26">
            <a:extLst>
              <a:ext uri="{FF2B5EF4-FFF2-40B4-BE49-F238E27FC236}">
                <a16:creationId xmlns:a16="http://schemas.microsoft.com/office/drawing/2014/main" id="{BFC00FCF-FAF4-49C0-8CB3-5B0907F4A599}"/>
              </a:ext>
            </a:extLst>
          </p:cNvPr>
          <p:cNvSpPr/>
          <p:nvPr/>
        </p:nvSpPr>
        <p:spPr>
          <a:xfrm>
            <a:off x="2359339" y="7437562"/>
            <a:ext cx="2091281" cy="47956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C83DF1-330B-45B4-B941-4638446C3C38}"/>
              </a:ext>
            </a:extLst>
          </p:cNvPr>
          <p:cNvSpPr txBox="1"/>
          <p:nvPr/>
        </p:nvSpPr>
        <p:spPr>
          <a:xfrm>
            <a:off x="10041598" y="6317268"/>
            <a:ext cx="6976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You can check the status of the </a:t>
            </a:r>
            <a:r>
              <a:rPr lang="en-US" altLang="ko-KR" sz="1200" dirty="0" smtClean="0">
                <a:solidFill>
                  <a:srgbClr val="FF0000"/>
                </a:solidFill>
              </a:rPr>
              <a:t>download in the </a:t>
            </a:r>
            <a:r>
              <a:rPr lang="en-US" altLang="ko-KR" sz="1200" dirty="0">
                <a:solidFill>
                  <a:srgbClr val="FF0000"/>
                </a:solidFill>
              </a:rPr>
              <a:t>status bar to see </a:t>
            </a:r>
            <a:r>
              <a:rPr lang="en-US" altLang="ko-KR" sz="1200" dirty="0" smtClean="0">
                <a:solidFill>
                  <a:srgbClr val="FF0000"/>
                </a:solidFill>
              </a:rPr>
              <a:t>the progression.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If there is no response, you must exit the program and force it to proceed again.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A8FF40-9BA1-4E79-9FC6-FDD917BCC62A}"/>
              </a:ext>
            </a:extLst>
          </p:cNvPr>
          <p:cNvSpPr txBox="1"/>
          <p:nvPr/>
        </p:nvSpPr>
        <p:spPr>
          <a:xfrm>
            <a:off x="6653328" y="3883062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ko-KR" alt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DB728E-35C2-4D50-A049-C26FA1328D32}"/>
              </a:ext>
            </a:extLst>
          </p:cNvPr>
          <p:cNvSpPr txBox="1"/>
          <p:nvPr/>
        </p:nvSpPr>
        <p:spPr>
          <a:xfrm>
            <a:off x="6653328" y="701193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ko-KR" alt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0A7AB4-5025-4F70-AC61-AB7D28A88FB4}"/>
              </a:ext>
            </a:extLst>
          </p:cNvPr>
          <p:cNvSpPr txBox="1"/>
          <p:nvPr/>
        </p:nvSpPr>
        <p:spPr>
          <a:xfrm>
            <a:off x="15866729" y="366266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ko-KR" alt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2406BA-AC69-4A99-9897-95A6B671D105}"/>
              </a:ext>
            </a:extLst>
          </p:cNvPr>
          <p:cNvSpPr txBox="1"/>
          <p:nvPr/>
        </p:nvSpPr>
        <p:spPr>
          <a:xfrm>
            <a:off x="15866729" y="701193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ko-KR" alt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11ABF6-F767-4D35-B36A-A65BFB7342DA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48" name="오각형 1">
              <a:extLst>
                <a:ext uri="{FF2B5EF4-FFF2-40B4-BE49-F238E27FC236}">
                  <a16:creationId xmlns:a16="http://schemas.microsoft.com/office/drawing/2014/main" id="{4CF9553C-CE5A-4F4B-A3A5-5A073A0C9DFE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갈매기형 수장 45">
              <a:extLst>
                <a:ext uri="{FF2B5EF4-FFF2-40B4-BE49-F238E27FC236}">
                  <a16:creationId xmlns:a16="http://schemas.microsoft.com/office/drawing/2014/main" id="{1003EC09-56B0-4E7F-8423-C18D03D81B0E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갈매기형 수장 49">
              <a:extLst>
                <a:ext uri="{FF2B5EF4-FFF2-40B4-BE49-F238E27FC236}">
                  <a16:creationId xmlns:a16="http://schemas.microsoft.com/office/drawing/2014/main" id="{4BE73428-DB0E-45AC-B07C-DA8E3A5EA1A8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1" name="갈매기형 수장 50">
              <a:extLst>
                <a:ext uri="{FF2B5EF4-FFF2-40B4-BE49-F238E27FC236}">
                  <a16:creationId xmlns:a16="http://schemas.microsoft.com/office/drawing/2014/main" id="{1CAAD56D-4B87-4B5A-AD3F-8941CFD93415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2" name="갈매기형 수장 51">
              <a:extLst>
                <a:ext uri="{FF2B5EF4-FFF2-40B4-BE49-F238E27FC236}">
                  <a16:creationId xmlns:a16="http://schemas.microsoft.com/office/drawing/2014/main" id="{6D3B1EEF-42A1-4E1A-96C5-BF081ED64448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69FBFD5-BCF4-4A3D-936B-7C0820B8BADC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68" name="오각형 54">
              <a:extLst>
                <a:ext uri="{FF2B5EF4-FFF2-40B4-BE49-F238E27FC236}">
                  <a16:creationId xmlns:a16="http://schemas.microsoft.com/office/drawing/2014/main" id="{08E551E2-4881-4FCA-AA9E-E0FE7FA01BE7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9" name="갈매기형 수장 55">
              <a:extLst>
                <a:ext uri="{FF2B5EF4-FFF2-40B4-BE49-F238E27FC236}">
                  <a16:creationId xmlns:a16="http://schemas.microsoft.com/office/drawing/2014/main" id="{B2D62910-8C21-472E-91E3-35187D766B4C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갈매기형 수장 56">
              <a:extLst>
                <a:ext uri="{FF2B5EF4-FFF2-40B4-BE49-F238E27FC236}">
                  <a16:creationId xmlns:a16="http://schemas.microsoft.com/office/drawing/2014/main" id="{09472821-A268-4EDE-9EA0-D2BC2B4C6A14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갈매기형 수장 57">
              <a:extLst>
                <a:ext uri="{FF2B5EF4-FFF2-40B4-BE49-F238E27FC236}">
                  <a16:creationId xmlns:a16="http://schemas.microsoft.com/office/drawing/2014/main" id="{11C3E210-14FF-4A5A-99CC-4E29311A8309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2" name="갈매기형 수장 58">
              <a:extLst>
                <a:ext uri="{FF2B5EF4-FFF2-40B4-BE49-F238E27FC236}">
                  <a16:creationId xmlns:a16="http://schemas.microsoft.com/office/drawing/2014/main" id="{DBFD4606-4E2E-4FC7-97DD-EAAB451B67ED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3B23C56-AF21-4D24-A8E1-E37E54A27820}"/>
              </a:ext>
            </a:extLst>
          </p:cNvPr>
          <p:cNvSpPr txBox="1"/>
          <p:nvPr/>
        </p:nvSpPr>
        <p:spPr>
          <a:xfrm>
            <a:off x="1033065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Sound update</a:t>
            </a:r>
            <a:endParaRPr lang="ko-KR" altLang="en-US" sz="4400" dirty="0">
              <a:latin typeface="DIN Mittelschrift Std" panose="020B0603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95448B-A198-4682-B896-FDEE0A7A74AA}"/>
              </a:ext>
            </a:extLst>
          </p:cNvPr>
          <p:cNvSpPr txBox="1"/>
          <p:nvPr/>
        </p:nvSpPr>
        <p:spPr>
          <a:xfrm>
            <a:off x="10295597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Sound update</a:t>
            </a:r>
            <a:endParaRPr lang="ko-KR" altLang="en-US" sz="4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그림 107">
            <a:extLst>
              <a:ext uri="{FF2B5EF4-FFF2-40B4-BE49-F238E27FC236}">
                <a16:creationId xmlns:a16="http://schemas.microsoft.com/office/drawing/2014/main" id="{0A7D3F65-6D3B-4CDC-BA60-D05C3983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40" y="6458433"/>
            <a:ext cx="5040000" cy="289894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19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20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8323F75-C301-4072-914A-8586B00025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40"/>
          <a:stretch/>
        </p:blipFill>
        <p:spPr>
          <a:xfrm>
            <a:off x="894581" y="2508409"/>
            <a:ext cx="5040000" cy="2720947"/>
          </a:xfrm>
          <a:prstGeom prst="rect">
            <a:avLst/>
          </a:prstGeom>
        </p:spPr>
      </p:pic>
      <p:sp>
        <p:nvSpPr>
          <p:cNvPr id="78" name="직사각형 77">
            <a:extLst>
              <a:ext uri="{FF2B5EF4-FFF2-40B4-BE49-F238E27FC236}">
                <a16:creationId xmlns:a16="http://schemas.microsoft.com/office/drawing/2014/main" id="{791F316A-3711-405C-A78C-56F53A1CAB9E}"/>
              </a:ext>
            </a:extLst>
          </p:cNvPr>
          <p:cNvSpPr/>
          <p:nvPr/>
        </p:nvSpPr>
        <p:spPr>
          <a:xfrm>
            <a:off x="844288" y="2213851"/>
            <a:ext cx="6840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This </a:t>
            </a:r>
            <a:r>
              <a:rPr lang="en-US" altLang="ko-KR" sz="1400" dirty="0" smtClean="0"/>
              <a:t>message indicates that the download is completed. </a:t>
            </a:r>
            <a:r>
              <a:rPr lang="en-US" altLang="ko-KR" sz="1400" dirty="0"/>
              <a:t>The </a:t>
            </a:r>
            <a:r>
              <a:rPr lang="en-US" altLang="ko-KR" sz="1400" dirty="0" smtClean="0"/>
              <a:t>sound list </a:t>
            </a:r>
            <a:r>
              <a:rPr lang="en-US" altLang="ko-KR" sz="1400" dirty="0" smtClean="0"/>
              <a:t>has been </a:t>
            </a:r>
            <a:r>
              <a:rPr lang="en-US" altLang="ko-KR" sz="1400" dirty="0" smtClean="0"/>
              <a:t>updated.</a:t>
            </a:r>
            <a:endParaRPr lang="en-US" altLang="ko-KR" sz="1400" dirty="0"/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40E7B7F0-49ED-49BB-A1F0-A54E1FAB18C9}"/>
              </a:ext>
            </a:extLst>
          </p:cNvPr>
          <p:cNvSpPr/>
          <p:nvPr/>
        </p:nvSpPr>
        <p:spPr>
          <a:xfrm>
            <a:off x="880666" y="5642884"/>
            <a:ext cx="6804556" cy="423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 2. Firmware update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B694CAD-923C-4625-B14A-A22A901E5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24"/>
          <a:stretch/>
        </p:blipFill>
        <p:spPr>
          <a:xfrm>
            <a:off x="880666" y="6675244"/>
            <a:ext cx="5040000" cy="2666329"/>
          </a:xfrm>
          <a:prstGeom prst="rect">
            <a:avLst/>
          </a:prstGeom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id="{5DCAB44A-BC72-4E47-9429-37E52268BE11}"/>
              </a:ext>
            </a:extLst>
          </p:cNvPr>
          <p:cNvSpPr/>
          <p:nvPr/>
        </p:nvSpPr>
        <p:spPr>
          <a:xfrm>
            <a:off x="894581" y="6110075"/>
            <a:ext cx="6804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effectLst/>
                <a:latin typeface="Noto Sans"/>
              </a:rPr>
              <a:t>You can check the firmware version of the </a:t>
            </a:r>
            <a:r>
              <a:rPr lang="en-US" altLang="ko-KR" sz="1400" b="0" i="0" dirty="0" smtClean="0">
                <a:effectLst/>
                <a:latin typeface="Noto Sans"/>
              </a:rPr>
              <a:t>module </a:t>
            </a:r>
            <a:r>
              <a:rPr lang="en-US" altLang="ko-KR" sz="1400" b="0" i="0" dirty="0">
                <a:effectLst/>
                <a:latin typeface="Noto Sans"/>
              </a:rPr>
              <a:t>in the status bar </a:t>
            </a:r>
            <a:r>
              <a:rPr lang="en-US" altLang="ko-KR" sz="1400" b="0" i="0" dirty="0" smtClean="0">
                <a:effectLst/>
                <a:latin typeface="Noto Sans"/>
              </a:rPr>
              <a:t>(see below).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0" i="0" dirty="0">
                <a:effectLst/>
                <a:latin typeface="Noto Sans"/>
              </a:rPr>
              <a:t>Click </a:t>
            </a:r>
            <a:r>
              <a:rPr lang="en-US" altLang="ko-KR" sz="1400" b="0" i="0" dirty="0" smtClean="0">
                <a:effectLst/>
                <a:latin typeface="Noto Sans"/>
              </a:rPr>
              <a:t>on the </a:t>
            </a:r>
            <a:r>
              <a:rPr lang="en-US" altLang="ko-KR" sz="1400" b="0" i="0" dirty="0">
                <a:effectLst/>
                <a:latin typeface="Noto Sans"/>
              </a:rPr>
              <a:t>'Firmware Update' </a:t>
            </a:r>
            <a:r>
              <a:rPr lang="en-US" altLang="ko-KR" sz="1400" b="0" i="0" dirty="0" smtClean="0">
                <a:effectLst/>
                <a:latin typeface="Noto Sans"/>
              </a:rPr>
              <a:t>button, in </a:t>
            </a:r>
            <a:r>
              <a:rPr lang="en-US" altLang="ko-KR" sz="1400" b="0" i="0" dirty="0">
                <a:effectLst/>
                <a:latin typeface="Noto Sans"/>
              </a:rPr>
              <a:t>the bottom </a:t>
            </a:r>
            <a:r>
              <a:rPr lang="en-US" altLang="ko-KR" sz="1400" b="0" i="0" dirty="0" smtClean="0">
                <a:effectLst/>
                <a:latin typeface="Noto Sans"/>
              </a:rPr>
              <a:t>left corner.</a:t>
            </a:r>
            <a:endParaRPr lang="en-US" altLang="ko-KR" sz="1400" dirty="0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29F8469-88AF-4B26-B9B6-6CD6F98ED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230" y="8971341"/>
            <a:ext cx="1862004" cy="35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24DEFFC9-7400-4D55-9A5A-FC395E152A69}"/>
              </a:ext>
            </a:extLst>
          </p:cNvPr>
          <p:cNvSpPr/>
          <p:nvPr/>
        </p:nvSpPr>
        <p:spPr>
          <a:xfrm>
            <a:off x="850106" y="9183030"/>
            <a:ext cx="711994" cy="175677"/>
          </a:xfrm>
          <a:prstGeom prst="roundRect">
            <a:avLst>
              <a:gd name="adj" fmla="val 436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89E62BF-0240-4B45-B1A1-8013F40B36C2}"/>
              </a:ext>
            </a:extLst>
          </p:cNvPr>
          <p:cNvCxnSpPr>
            <a:cxnSpLocks/>
          </p:cNvCxnSpPr>
          <p:nvPr/>
        </p:nvCxnSpPr>
        <p:spPr>
          <a:xfrm flipV="1">
            <a:off x="1562100" y="9150380"/>
            <a:ext cx="959644" cy="1204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마우스 커서(Mouse Cursor)란? :: 잇토픽">
            <a:extLst>
              <a:ext uri="{FF2B5EF4-FFF2-40B4-BE49-F238E27FC236}">
                <a16:creationId xmlns:a16="http://schemas.microsoft.com/office/drawing/2014/main" id="{1D79F5D3-EE03-4AD0-864B-6C0C911B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57" y="8983961"/>
            <a:ext cx="196983" cy="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99158010-793D-418E-9F72-7F2D292D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40" y="2689733"/>
            <a:ext cx="5040000" cy="2898947"/>
          </a:xfrm>
          <a:prstGeom prst="rect">
            <a:avLst/>
          </a:prstGeom>
        </p:spPr>
      </p:pic>
      <p:sp>
        <p:nvSpPr>
          <p:cNvPr id="96" name="직사각형 95">
            <a:extLst>
              <a:ext uri="{FF2B5EF4-FFF2-40B4-BE49-F238E27FC236}">
                <a16:creationId xmlns:a16="http://schemas.microsoft.com/office/drawing/2014/main" id="{676FB053-61C8-487C-BF69-C9438F48E181}"/>
              </a:ext>
            </a:extLst>
          </p:cNvPr>
          <p:cNvSpPr/>
          <p:nvPr/>
        </p:nvSpPr>
        <p:spPr>
          <a:xfrm>
            <a:off x="10048980" y="2171571"/>
            <a:ext cx="6716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Select the latest </a:t>
            </a:r>
            <a:r>
              <a:rPr lang="en-US" altLang="ko-KR" sz="1400" dirty="0" smtClean="0"/>
              <a:t>version of the firmware </a:t>
            </a:r>
            <a:r>
              <a:rPr lang="en-US" altLang="ko-KR" sz="1400" dirty="0"/>
              <a:t>(①) in the selection window, and click </a:t>
            </a:r>
            <a:r>
              <a:rPr lang="en-US" altLang="ko-KR" sz="1400" dirty="0" smtClean="0"/>
              <a:t>on the </a:t>
            </a:r>
            <a:r>
              <a:rPr lang="en-US" altLang="ko-KR" sz="1400" dirty="0"/>
              <a:t>'OK' button(②) to proceed with the firmware update.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A840F6F8-56AA-409B-8BED-6B67A326E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8404" y="2850754"/>
            <a:ext cx="2383628" cy="2687746"/>
          </a:xfrm>
          <a:prstGeom prst="rect">
            <a:avLst/>
          </a:prstGeom>
        </p:spPr>
      </p:pic>
      <p:sp>
        <p:nvSpPr>
          <p:cNvPr id="100" name="직사각형 99">
            <a:extLst>
              <a:ext uri="{FF2B5EF4-FFF2-40B4-BE49-F238E27FC236}">
                <a16:creationId xmlns:a16="http://schemas.microsoft.com/office/drawing/2014/main" id="{C6AC5F06-956D-421F-9D50-CE6ADCE67551}"/>
              </a:ext>
            </a:extLst>
          </p:cNvPr>
          <p:cNvSpPr/>
          <p:nvPr/>
        </p:nvSpPr>
        <p:spPr>
          <a:xfrm>
            <a:off x="12978913" y="2920565"/>
            <a:ext cx="48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2">
                    <a:lumMod val="25000"/>
                  </a:schemeClr>
                </a:solidFill>
              </a:rPr>
              <a:t>①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7F2B39E-46B5-4DA9-B5AB-57BC398041B4}"/>
              </a:ext>
            </a:extLst>
          </p:cNvPr>
          <p:cNvSpPr/>
          <p:nvPr/>
        </p:nvSpPr>
        <p:spPr>
          <a:xfrm>
            <a:off x="11947035" y="5006029"/>
            <a:ext cx="55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2">
                    <a:lumMod val="25000"/>
                  </a:schemeClr>
                </a:solidFill>
              </a:rPr>
              <a:t>②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5F0DF7-F9A7-4238-992E-E570F2CA5153}"/>
              </a:ext>
            </a:extLst>
          </p:cNvPr>
          <p:cNvSpPr txBox="1"/>
          <p:nvPr/>
        </p:nvSpPr>
        <p:spPr>
          <a:xfrm>
            <a:off x="6653328" y="293721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ko-KR" alt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13B6014-73F1-4BD6-A9EC-59BC72B124BB}"/>
              </a:ext>
            </a:extLst>
          </p:cNvPr>
          <p:cNvSpPr txBox="1"/>
          <p:nvPr/>
        </p:nvSpPr>
        <p:spPr>
          <a:xfrm>
            <a:off x="6653328" y="707738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endParaRPr lang="ko-KR" alt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46DC7B9-BD45-4F58-B26F-940C44BD01CD}"/>
              </a:ext>
            </a:extLst>
          </p:cNvPr>
          <p:cNvSpPr txBox="1"/>
          <p:nvPr/>
        </p:nvSpPr>
        <p:spPr>
          <a:xfrm>
            <a:off x="15834185" y="293721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ko-KR" alt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85C95D-F0E4-44F7-9DC2-0A191B3739BF}"/>
              </a:ext>
            </a:extLst>
          </p:cNvPr>
          <p:cNvSpPr txBox="1"/>
          <p:nvPr/>
        </p:nvSpPr>
        <p:spPr>
          <a:xfrm>
            <a:off x="15834185" y="707738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endParaRPr lang="ko-KR" alt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E4B5A1A-1B1C-4182-8B48-DC01ED1DDD0D}"/>
              </a:ext>
            </a:extLst>
          </p:cNvPr>
          <p:cNvSpPr/>
          <p:nvPr/>
        </p:nvSpPr>
        <p:spPr>
          <a:xfrm>
            <a:off x="10196838" y="5744643"/>
            <a:ext cx="6774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The password is </a:t>
            </a:r>
            <a:r>
              <a:rPr lang="en-US" altLang="ko-KR" sz="1400" dirty="0" smtClean="0"/>
              <a:t>the </a:t>
            </a:r>
            <a:r>
              <a:rPr lang="en-US" altLang="ko-KR" sz="1400" dirty="0"/>
              <a:t>firmware version number.</a:t>
            </a:r>
          </a:p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xXHAUST_mp_v107.jsr,            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-&gt;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password is '107'</a:t>
            </a:r>
            <a:endParaRPr lang="en-US" altLang="ko-KR" sz="1400" dirty="0"/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D51E6274-36D6-48AE-9241-31EEBD655A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5488" y="6878452"/>
            <a:ext cx="3810000" cy="2247900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F78033E3-8DA1-4D60-B464-F0E51E281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1" t="11294" r="52785" b="84816"/>
          <a:stretch/>
        </p:blipFill>
        <p:spPr>
          <a:xfrm>
            <a:off x="10271391" y="6012488"/>
            <a:ext cx="2130969" cy="214917"/>
          </a:xfrm>
          <a:prstGeom prst="rect">
            <a:avLst/>
          </a:prstGeom>
        </p:spPr>
      </p:pic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6F8512D4-D246-4218-ABFC-3CF6AC12B891}"/>
              </a:ext>
            </a:extLst>
          </p:cNvPr>
          <p:cNvSpPr/>
          <p:nvPr/>
        </p:nvSpPr>
        <p:spPr>
          <a:xfrm>
            <a:off x="11988489" y="8079475"/>
            <a:ext cx="758521" cy="342760"/>
          </a:xfrm>
          <a:prstGeom prst="roundRect">
            <a:avLst>
              <a:gd name="adj" fmla="val 43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A9D2790-0C29-4B0E-BC1B-66CC3289C9CA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45" name="오각형 1">
              <a:extLst>
                <a:ext uri="{FF2B5EF4-FFF2-40B4-BE49-F238E27FC236}">
                  <a16:creationId xmlns:a16="http://schemas.microsoft.com/office/drawing/2014/main" id="{FE97ECA1-9777-48F5-8038-8A90129FE241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6" name="갈매기형 수장 45">
              <a:extLst>
                <a:ext uri="{FF2B5EF4-FFF2-40B4-BE49-F238E27FC236}">
                  <a16:creationId xmlns:a16="http://schemas.microsoft.com/office/drawing/2014/main" id="{5093D57E-2039-4C24-9B99-B1DD111A2794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8" name="갈매기형 수장 49">
              <a:extLst>
                <a:ext uri="{FF2B5EF4-FFF2-40B4-BE49-F238E27FC236}">
                  <a16:creationId xmlns:a16="http://schemas.microsoft.com/office/drawing/2014/main" id="{40457C6B-5812-4DA2-A357-748AAB647144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갈매기형 수장 50">
              <a:extLst>
                <a:ext uri="{FF2B5EF4-FFF2-40B4-BE49-F238E27FC236}">
                  <a16:creationId xmlns:a16="http://schemas.microsoft.com/office/drawing/2014/main" id="{994A7019-4010-47E0-8611-ED2018F6FD14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1" name="갈매기형 수장 51">
              <a:extLst>
                <a:ext uri="{FF2B5EF4-FFF2-40B4-BE49-F238E27FC236}">
                  <a16:creationId xmlns:a16="http://schemas.microsoft.com/office/drawing/2014/main" id="{A52CF80C-F5DC-4B9E-8621-AB948C8741D9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F9A9AF1-0DEC-4830-8E3B-5AF8D7FE99C2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53" name="오각형 54">
              <a:extLst>
                <a:ext uri="{FF2B5EF4-FFF2-40B4-BE49-F238E27FC236}">
                  <a16:creationId xmlns:a16="http://schemas.microsoft.com/office/drawing/2014/main" id="{27852259-A958-4EA5-AB09-415EB072FC26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4" name="갈매기형 수장 55">
              <a:extLst>
                <a:ext uri="{FF2B5EF4-FFF2-40B4-BE49-F238E27FC236}">
                  <a16:creationId xmlns:a16="http://schemas.microsoft.com/office/drawing/2014/main" id="{BC60AB2D-138B-4FFE-9BFB-AA0BE0645CF4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5" name="갈매기형 수장 56">
              <a:extLst>
                <a:ext uri="{FF2B5EF4-FFF2-40B4-BE49-F238E27FC236}">
                  <a16:creationId xmlns:a16="http://schemas.microsoft.com/office/drawing/2014/main" id="{A6E58BAB-BD7B-44C4-B981-65F9F360C4AE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갈매기형 수장 57">
              <a:extLst>
                <a:ext uri="{FF2B5EF4-FFF2-40B4-BE49-F238E27FC236}">
                  <a16:creationId xmlns:a16="http://schemas.microsoft.com/office/drawing/2014/main" id="{C79CB000-975E-4EC0-97B1-BA7420F2980D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갈매기형 수장 58">
              <a:extLst>
                <a:ext uri="{FF2B5EF4-FFF2-40B4-BE49-F238E27FC236}">
                  <a16:creationId xmlns:a16="http://schemas.microsoft.com/office/drawing/2014/main" id="{4ABFBE03-BCF7-46C1-872F-72030CA0D181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523C4A7-DDD9-4850-9E0F-ED74048FE974}"/>
              </a:ext>
            </a:extLst>
          </p:cNvPr>
          <p:cNvSpPr txBox="1"/>
          <p:nvPr/>
        </p:nvSpPr>
        <p:spPr>
          <a:xfrm>
            <a:off x="1033065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Firmware update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E35288-1384-4DCE-8D9B-83F63B12F61E}"/>
              </a:ext>
            </a:extLst>
          </p:cNvPr>
          <p:cNvSpPr txBox="1"/>
          <p:nvPr/>
        </p:nvSpPr>
        <p:spPr>
          <a:xfrm>
            <a:off x="10295597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Firmware update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1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그림 107">
            <a:extLst>
              <a:ext uri="{FF2B5EF4-FFF2-40B4-BE49-F238E27FC236}">
                <a16:creationId xmlns:a16="http://schemas.microsoft.com/office/drawing/2014/main" id="{0A7D3F65-6D3B-4CDC-BA60-D05C3983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60" y="6583069"/>
            <a:ext cx="5040000" cy="289894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21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22</a:t>
            </a:r>
            <a:endParaRPr lang="ko-KR" altLang="en-US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99158010-793D-418E-9F72-7F2D292D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9" y="2908030"/>
            <a:ext cx="5040000" cy="2898947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46DC7B9-BD45-4F58-B26F-940C44BD01CD}"/>
              </a:ext>
            </a:extLst>
          </p:cNvPr>
          <p:cNvSpPr txBox="1"/>
          <p:nvPr/>
        </p:nvSpPr>
        <p:spPr>
          <a:xfrm>
            <a:off x="6670410" y="293721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</a:t>
            </a:r>
            <a:endParaRPr lang="ko-KR" alt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85C95D-F0E4-44F7-9DC2-0A191B3739BF}"/>
              </a:ext>
            </a:extLst>
          </p:cNvPr>
          <p:cNvSpPr txBox="1"/>
          <p:nvPr/>
        </p:nvSpPr>
        <p:spPr>
          <a:xfrm>
            <a:off x="6670410" y="6981848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</a:t>
            </a:r>
            <a:endParaRPr lang="ko-KR" alt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42A3EBD4-FA13-4521-8ECA-EF5F5EAD9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01" y="3259835"/>
            <a:ext cx="3800475" cy="2238375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614F5DBE-C564-452A-B90A-9EA39FF2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731" y="6958989"/>
            <a:ext cx="3800475" cy="2238375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2387A3AA-EC2C-45F8-BC7E-36E8B54986C1}"/>
              </a:ext>
            </a:extLst>
          </p:cNvPr>
          <p:cNvSpPr/>
          <p:nvPr/>
        </p:nvSpPr>
        <p:spPr>
          <a:xfrm>
            <a:off x="844288" y="2213851"/>
            <a:ext cx="6840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Firmware update is in progress and will take about 30 seconds.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(Never disconnect the module during the </a:t>
            </a:r>
            <a:r>
              <a:rPr lang="en-US" altLang="ko-KR" sz="1400" dirty="0" smtClean="0">
                <a:solidFill>
                  <a:srgbClr val="FF0000"/>
                </a:solidFill>
              </a:rPr>
              <a:t>update</a:t>
            </a:r>
            <a:r>
              <a:rPr lang="en-US" altLang="ko-KR" sz="1400" dirty="0" smtClean="0">
                <a:solidFill>
                  <a:srgbClr val="FF0000"/>
                </a:solidFill>
              </a:rPr>
              <a:t>: a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fatal flaw </a:t>
            </a:r>
            <a:r>
              <a:rPr lang="en-US" altLang="ko-KR" sz="1400" dirty="0" smtClean="0">
                <a:solidFill>
                  <a:srgbClr val="FF0000"/>
                </a:solidFill>
              </a:rPr>
              <a:t>could occur and would not be covered by any warranty.)</a:t>
            </a:r>
            <a:endParaRPr lang="en-US" altLang="ko-KR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A25E7-1181-40F2-8FE5-C7184CCE1A8A}"/>
              </a:ext>
            </a:extLst>
          </p:cNvPr>
          <p:cNvSpPr txBox="1"/>
          <p:nvPr/>
        </p:nvSpPr>
        <p:spPr>
          <a:xfrm>
            <a:off x="999665" y="6071863"/>
            <a:ext cx="5880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This message indicates that the download is completed. The firmware has been updated.</a:t>
            </a:r>
            <a:endParaRPr lang="en-US" altLang="ko-KR" sz="1400" b="0" i="0" dirty="0">
              <a:solidFill>
                <a:srgbClr val="000000"/>
              </a:solidFill>
              <a:effectLst/>
              <a:latin typeface="Noto San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724791B-48E6-449F-8F6D-CCF2B55D3CA2}"/>
              </a:ext>
            </a:extLst>
          </p:cNvPr>
          <p:cNvSpPr/>
          <p:nvPr/>
        </p:nvSpPr>
        <p:spPr>
          <a:xfrm>
            <a:off x="10052196" y="2213851"/>
            <a:ext cx="707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Run the app before disconnecting the PC and module to verify that the sound list has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been updated.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30CC14B-7AC6-45CA-89C0-07DE7330C30D}"/>
              </a:ext>
            </a:extLst>
          </p:cNvPr>
          <p:cNvSpPr/>
          <p:nvPr/>
        </p:nvSpPr>
        <p:spPr>
          <a:xfrm>
            <a:off x="10095947" y="8789621"/>
            <a:ext cx="4401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</a:rPr>
              <a:t>Disconnect the module and install it on the vehicle for use.</a:t>
            </a:r>
          </a:p>
        </p:txBody>
      </p:sp>
      <p:pic>
        <p:nvPicPr>
          <p:cNvPr id="11" name="그림 10" descr="텍스트, 화면이(가) 표시된 사진&#10;&#10;자동 생성된 설명">
            <a:extLst>
              <a:ext uri="{FF2B5EF4-FFF2-40B4-BE49-F238E27FC236}">
                <a16:creationId xmlns:a16="http://schemas.microsoft.com/office/drawing/2014/main" id="{F8AAEDB0-08C0-4A6A-B158-7E64D5DF6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0" b="5888"/>
          <a:stretch/>
        </p:blipFill>
        <p:spPr>
          <a:xfrm>
            <a:off x="14497690" y="2706822"/>
            <a:ext cx="2489332" cy="15241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C171E76-C20B-4825-A3F6-9E8AD0354E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960" b="2555"/>
          <a:stretch/>
        </p:blipFill>
        <p:spPr>
          <a:xfrm>
            <a:off x="10121625" y="2702359"/>
            <a:ext cx="2498615" cy="1524116"/>
          </a:xfrm>
          <a:prstGeom prst="rect">
            <a:avLst/>
          </a:prstGeom>
        </p:spPr>
      </p:pic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DE4C303E-5B68-4A2D-82F1-7B5726D4202B}"/>
              </a:ext>
            </a:extLst>
          </p:cNvPr>
          <p:cNvSpPr/>
          <p:nvPr/>
        </p:nvSpPr>
        <p:spPr>
          <a:xfrm>
            <a:off x="12890861" y="3246231"/>
            <a:ext cx="1336208" cy="357272"/>
          </a:xfrm>
          <a:prstGeom prst="rightArrow">
            <a:avLst>
              <a:gd name="adj1" fmla="val 50000"/>
              <a:gd name="adj2" fmla="val 6066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4495A72-E0DF-4949-8949-B10DEC3E930E}"/>
              </a:ext>
            </a:extLst>
          </p:cNvPr>
          <p:cNvSpPr/>
          <p:nvPr/>
        </p:nvSpPr>
        <p:spPr>
          <a:xfrm>
            <a:off x="10052196" y="4706940"/>
            <a:ext cx="70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</a:rPr>
              <a:t>If there is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no update in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</a:rPr>
              <a:t>the sound list, press the Bluetooth icon in the upper right corner of the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app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disable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</a:rPr>
              <a:t>the Bluetooth connection,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exit the app (force th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e closing)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</a:rPr>
              <a:t>and run it again.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2161E63-B56F-48A5-B065-4A4A1BFDD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0308" y="5239686"/>
            <a:ext cx="1325607" cy="279850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04BAF4E-5804-4248-AF6C-C29454D0F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8768" y="5239687"/>
            <a:ext cx="1325607" cy="279850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C8B8C1A-A9FF-44CA-8979-C49EF5C8FC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7228" y="5239686"/>
            <a:ext cx="1325607" cy="2798504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39BA5E8-7AA9-467D-BD7D-147A259755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5689" y="5239685"/>
            <a:ext cx="1325607" cy="2798504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529D1B3A-CE14-4DB4-A8B3-989692DEAB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4570" r="5989" b="90877"/>
          <a:stretch/>
        </p:blipFill>
        <p:spPr>
          <a:xfrm>
            <a:off x="11426369" y="5394237"/>
            <a:ext cx="279000" cy="263913"/>
          </a:xfrm>
          <a:prstGeom prst="rect">
            <a:avLst/>
          </a:prstGeom>
        </p:spPr>
      </p:pic>
      <p:sp>
        <p:nvSpPr>
          <p:cNvPr id="84" name="이등변 삼각형 83">
            <a:extLst>
              <a:ext uri="{FF2B5EF4-FFF2-40B4-BE49-F238E27FC236}">
                <a16:creationId xmlns:a16="http://schemas.microsoft.com/office/drawing/2014/main" id="{5BEF0F7E-E7E5-40F8-8348-26CF9176F6F6}"/>
              </a:ext>
            </a:extLst>
          </p:cNvPr>
          <p:cNvSpPr/>
          <p:nvPr/>
        </p:nvSpPr>
        <p:spPr>
          <a:xfrm rot="16200000" flipV="1">
            <a:off x="11760421" y="6588035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이등변 삼각형 85">
            <a:extLst>
              <a:ext uri="{FF2B5EF4-FFF2-40B4-BE49-F238E27FC236}">
                <a16:creationId xmlns:a16="http://schemas.microsoft.com/office/drawing/2014/main" id="{84DACF59-072E-44BE-B4B1-5864ABD09359}"/>
              </a:ext>
            </a:extLst>
          </p:cNvPr>
          <p:cNvSpPr/>
          <p:nvPr/>
        </p:nvSpPr>
        <p:spPr>
          <a:xfrm rot="16200000" flipV="1">
            <a:off x="13405901" y="6588035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이등변 삼각형 86">
            <a:extLst>
              <a:ext uri="{FF2B5EF4-FFF2-40B4-BE49-F238E27FC236}">
                <a16:creationId xmlns:a16="http://schemas.microsoft.com/office/drawing/2014/main" id="{45CB63C0-55FA-4AC9-993F-4BDB4C30562F}"/>
              </a:ext>
            </a:extLst>
          </p:cNvPr>
          <p:cNvSpPr/>
          <p:nvPr/>
        </p:nvSpPr>
        <p:spPr>
          <a:xfrm rot="16200000" flipV="1">
            <a:off x="15051613" y="6588035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98" name="Picture 2" descr="One Swipe Up Scroll Svg Png Icon Free Download (#484422) -  OnlineWebFonts.COM">
            <a:extLst>
              <a:ext uri="{FF2B5EF4-FFF2-40B4-BE49-F238E27FC236}">
                <a16:creationId xmlns:a16="http://schemas.microsoft.com/office/drawing/2014/main" id="{BF9E089B-409B-48B3-B7F1-69C281DE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640" y="6700773"/>
            <a:ext cx="601427" cy="5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E2B24536-05D7-4EB9-B699-35689F94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3" y="5347088"/>
            <a:ext cx="570369" cy="5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FDB25510-184E-424A-BCBF-C7911900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645" y="6583069"/>
            <a:ext cx="570369" cy="5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BFC606A2-68AF-4653-9DD2-C1084376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91" y="7792993"/>
            <a:ext cx="570369" cy="5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FFD7D3A9-3E09-49BE-9119-D0338AE5C398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49" name="오각형 1">
              <a:extLst>
                <a:ext uri="{FF2B5EF4-FFF2-40B4-BE49-F238E27FC236}">
                  <a16:creationId xmlns:a16="http://schemas.microsoft.com/office/drawing/2014/main" id="{BE4A80FA-53FE-4B42-989C-8FF2E8384B34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갈매기형 수장 45">
              <a:extLst>
                <a:ext uri="{FF2B5EF4-FFF2-40B4-BE49-F238E27FC236}">
                  <a16:creationId xmlns:a16="http://schemas.microsoft.com/office/drawing/2014/main" id="{DD7CDC42-7DBE-42EA-8C67-00E32F219803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갈매기형 수장 49">
              <a:extLst>
                <a:ext uri="{FF2B5EF4-FFF2-40B4-BE49-F238E27FC236}">
                  <a16:creationId xmlns:a16="http://schemas.microsoft.com/office/drawing/2014/main" id="{DCDDA5E8-F221-41CE-8AFF-D08614470396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3" name="갈매기형 수장 50">
              <a:extLst>
                <a:ext uri="{FF2B5EF4-FFF2-40B4-BE49-F238E27FC236}">
                  <a16:creationId xmlns:a16="http://schemas.microsoft.com/office/drawing/2014/main" id="{20BCF6C2-436C-4388-ABF5-326C4AB65421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bg1"/>
                  </a:solidFill>
                </a:rPr>
                <a:t>program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4" name="갈매기형 수장 51">
              <a:extLst>
                <a:ext uri="{FF2B5EF4-FFF2-40B4-BE49-F238E27FC236}">
                  <a16:creationId xmlns:a16="http://schemas.microsoft.com/office/drawing/2014/main" id="{AD49D270-4819-40DF-9617-E41052495F4C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7FC78C8-1EB6-4650-A6EE-5EE6B1479C49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56" name="오각형 54">
              <a:extLst>
                <a:ext uri="{FF2B5EF4-FFF2-40B4-BE49-F238E27FC236}">
                  <a16:creationId xmlns:a16="http://schemas.microsoft.com/office/drawing/2014/main" id="{EFD92244-7A2C-4F4A-A9FD-C9B90EEFB4E2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갈매기형 수장 55">
              <a:extLst>
                <a:ext uri="{FF2B5EF4-FFF2-40B4-BE49-F238E27FC236}">
                  <a16:creationId xmlns:a16="http://schemas.microsoft.com/office/drawing/2014/main" id="{0AAA1767-594A-4FE4-AB43-01010D4DB725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6">
              <a:extLst>
                <a:ext uri="{FF2B5EF4-FFF2-40B4-BE49-F238E27FC236}">
                  <a16:creationId xmlns:a16="http://schemas.microsoft.com/office/drawing/2014/main" id="{5A775D23-1AFD-44E0-810B-979D9F304731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갈매기형 수장 57">
              <a:extLst>
                <a:ext uri="{FF2B5EF4-FFF2-40B4-BE49-F238E27FC236}">
                  <a16:creationId xmlns:a16="http://schemas.microsoft.com/office/drawing/2014/main" id="{0F1A620E-BCC6-41A5-B04E-0E4FA36C7F40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갈매기형 수장 58">
              <a:extLst>
                <a:ext uri="{FF2B5EF4-FFF2-40B4-BE49-F238E27FC236}">
                  <a16:creationId xmlns:a16="http://schemas.microsoft.com/office/drawing/2014/main" id="{DFA4FC1E-CE4E-41F7-A12F-9B67A8C5730F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en-US" altLang="ko-KR" sz="1100" dirty="0">
                  <a:solidFill>
                    <a:schemeClr val="bg1"/>
                  </a:solidFill>
                </a:rPr>
                <a:t>disconnect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8A9A152-6595-417B-82BC-97379841F82E}"/>
              </a:ext>
            </a:extLst>
          </p:cNvPr>
          <p:cNvSpPr txBox="1"/>
          <p:nvPr/>
        </p:nvSpPr>
        <p:spPr>
          <a:xfrm>
            <a:off x="1033065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Download </a:t>
            </a:r>
            <a:r>
              <a:rPr lang="en-US" altLang="ko-KR" sz="2400" dirty="0">
                <a:latin typeface="DIN Mittelschrift Std" panose="020B0603020202020204" pitchFamily="34" charset="0"/>
              </a:rPr>
              <a:t>program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Firmware update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311CB-1780-4000-B5B5-DDF62A874891}"/>
              </a:ext>
            </a:extLst>
          </p:cNvPr>
          <p:cNvSpPr txBox="1"/>
          <p:nvPr/>
        </p:nvSpPr>
        <p:spPr>
          <a:xfrm>
            <a:off x="10295597" y="810090"/>
            <a:ext cx="584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noProof="1">
                <a:solidFill>
                  <a:srgbClr val="2B323B"/>
                </a:solidFill>
              </a:rPr>
              <a:t>Disconnect and use your PC</a:t>
            </a:r>
            <a:endParaRPr lang="en-US" altLang="ko-KR" sz="2000" b="1" noProof="1">
              <a:solidFill>
                <a:srgbClr val="2B3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5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23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24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F489AB-374F-44ED-A268-85B8F8D81B60}"/>
              </a:ext>
            </a:extLst>
          </p:cNvPr>
          <p:cNvSpPr txBox="1"/>
          <p:nvPr/>
        </p:nvSpPr>
        <p:spPr>
          <a:xfrm>
            <a:off x="982243" y="551051"/>
            <a:ext cx="603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Troubleshooting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Error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when executing the DLP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07E906-FC4D-4C39-AA1A-CDD1ECC7F6AA}"/>
              </a:ext>
            </a:extLst>
          </p:cNvPr>
          <p:cNvSpPr txBox="1"/>
          <p:nvPr/>
        </p:nvSpPr>
        <p:spPr>
          <a:xfrm>
            <a:off x="10295597" y="551051"/>
            <a:ext cx="584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Troubleshooting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Error when logging into the DLP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E9CCB6B5-3514-40B5-999E-1A7A7A40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66" y="2364432"/>
            <a:ext cx="4129710" cy="2362071"/>
          </a:xfrm>
          <a:prstGeom prst="rect">
            <a:avLst/>
          </a:prstGeom>
          <a:ln w="6350">
            <a:noFill/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B40269F2-F334-4CDF-B9FC-7788FD52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421" y="2915406"/>
            <a:ext cx="1830744" cy="12601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95DFB0E8-D173-47B1-9285-08760224E566}"/>
              </a:ext>
            </a:extLst>
          </p:cNvPr>
          <p:cNvSpPr/>
          <p:nvPr/>
        </p:nvSpPr>
        <p:spPr>
          <a:xfrm>
            <a:off x="844288" y="1665081"/>
            <a:ext cx="6840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This </a:t>
            </a:r>
            <a:r>
              <a:rPr lang="en-US" altLang="ko-KR" sz="1400" dirty="0"/>
              <a:t>error message </a:t>
            </a:r>
            <a:r>
              <a:rPr lang="en-US" altLang="ko-KR" sz="1400" dirty="0" smtClean="0"/>
              <a:t>appears </a:t>
            </a:r>
            <a:r>
              <a:rPr lang="en-US" altLang="ko-KR" sz="1400" dirty="0"/>
              <a:t>when the device is </a:t>
            </a:r>
            <a:r>
              <a:rPr lang="en-US" altLang="ko-KR" sz="1400" dirty="0" smtClean="0"/>
              <a:t>not properly connected.</a:t>
            </a:r>
            <a:endParaRPr lang="en-US" altLang="ko-KR" sz="1400" dirty="0"/>
          </a:p>
          <a:p>
            <a:r>
              <a:rPr lang="en-US" altLang="ko-KR" sz="1400" dirty="0"/>
              <a:t>Connect the PC and module using the USB A/USB mini-B type cable included </a:t>
            </a:r>
            <a:r>
              <a:rPr lang="en-US" altLang="ko-KR" sz="1400" dirty="0" smtClean="0"/>
              <a:t>with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the product.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BFC5761A-029C-4CC9-B58B-C305BBF2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8" y="5434659"/>
            <a:ext cx="4129710" cy="2362071"/>
          </a:xfrm>
          <a:prstGeom prst="rect">
            <a:avLst/>
          </a:prstGeom>
          <a:ln w="6350">
            <a:noFill/>
          </a:ln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D80BF2AF-7284-4BDE-B9BD-4D584376E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72" y="5985632"/>
            <a:ext cx="2032842" cy="12601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A170149-CCE7-4D8C-83BD-70B180067870}"/>
              </a:ext>
            </a:extLst>
          </p:cNvPr>
          <p:cNvSpPr txBox="1"/>
          <p:nvPr/>
        </p:nvSpPr>
        <p:spPr>
          <a:xfrm>
            <a:off x="880666" y="4894943"/>
            <a:ext cx="684093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This </a:t>
            </a:r>
            <a:r>
              <a:rPr lang="en-US" altLang="ko-KR" sz="1400" dirty="0"/>
              <a:t>error message </a:t>
            </a:r>
            <a:r>
              <a:rPr lang="en-US" altLang="ko-KR" sz="1400" dirty="0" smtClean="0"/>
              <a:t>appears when </a:t>
            </a:r>
            <a:r>
              <a:rPr lang="en-US" altLang="ko-KR" sz="1400" dirty="0"/>
              <a:t>the USB driver is not </a:t>
            </a:r>
            <a:r>
              <a:rPr lang="en-US" altLang="ko-KR" sz="1400" dirty="0" smtClean="0"/>
              <a:t>properly installed.</a:t>
            </a:r>
            <a:endParaRPr lang="en-US" altLang="ko-KR" sz="1400" dirty="0"/>
          </a:p>
          <a:p>
            <a:r>
              <a:rPr lang="en-US" altLang="ko-KR" sz="1400" dirty="0" smtClean="0"/>
              <a:t>You </a:t>
            </a:r>
            <a:r>
              <a:rPr lang="en-US" altLang="ko-KR" sz="1400" dirty="0"/>
              <a:t>must install </a:t>
            </a:r>
            <a:r>
              <a:rPr lang="en-US" altLang="ko-KR" sz="1400" dirty="0" smtClean="0"/>
              <a:t>the </a:t>
            </a:r>
            <a:r>
              <a:rPr lang="en-US" altLang="ko-KR" sz="1400" dirty="0"/>
              <a:t>USB driver </a:t>
            </a:r>
            <a:r>
              <a:rPr lang="en-US" altLang="ko-KR" sz="1400" dirty="0" smtClean="0"/>
              <a:t>to </a:t>
            </a:r>
            <a:r>
              <a:rPr lang="en-US" altLang="ko-KR" sz="1400" dirty="0"/>
              <a:t>access the XHAUST download program.</a:t>
            </a:r>
            <a:endParaRPr lang="ko-KR" altLang="en-US" sz="1400" dirty="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AD4D6C14-72D1-4F65-A730-8F070CA3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40" y="3435182"/>
            <a:ext cx="4129710" cy="2362070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7F3D0B3-A21D-4E05-ADFC-1342F38BB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909" y="4067695"/>
            <a:ext cx="2463172" cy="109704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241B59C-4DCF-4563-BF9F-DECDB869D10F}"/>
              </a:ext>
            </a:extLst>
          </p:cNvPr>
          <p:cNvSpPr txBox="1"/>
          <p:nvPr/>
        </p:nvSpPr>
        <p:spPr>
          <a:xfrm>
            <a:off x="10109200" y="1665081"/>
            <a:ext cx="5334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This message appears if there was a mistake when entering the ID or password.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There are two ways to take action when this message </a:t>
            </a:r>
            <a:r>
              <a:rPr lang="en-US" altLang="ko-KR" sz="1400" dirty="0" smtClean="0">
                <a:solidFill>
                  <a:schemeClr val="tx1"/>
                </a:solidFill>
              </a:rPr>
              <a:t>appears:</a:t>
            </a:r>
            <a:endParaRPr lang="en-US" altLang="ko-KR" sz="1400" dirty="0">
              <a:solidFill>
                <a:schemeClr val="tx1"/>
              </a:solidFill>
            </a:endParaRPr>
          </a:p>
          <a:p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en-US" altLang="ko-KR" sz="1400" dirty="0">
                <a:solidFill>
                  <a:schemeClr val="tx1"/>
                </a:solidFill>
              </a:rPr>
              <a:t>Check ID/PW and </a:t>
            </a:r>
            <a:r>
              <a:rPr lang="en-US" altLang="ko-KR" sz="1400" dirty="0" smtClean="0">
                <a:solidFill>
                  <a:schemeClr val="tx1"/>
                </a:solidFill>
              </a:rPr>
              <a:t>re-enter them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- Log out manually and log in again (see page 5)</a:t>
            </a:r>
            <a:endParaRPr lang="en-US" altLang="ko-KR" sz="1400" dirty="0">
              <a:solidFill>
                <a:schemeClr val="tx1"/>
              </a:solidFill>
            </a:endParaRPr>
          </a:p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FCDDBF5-674D-491C-996A-B12C0449FB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05" t="30897" r="9710" b="41075"/>
          <a:stretch/>
        </p:blipFill>
        <p:spPr>
          <a:xfrm>
            <a:off x="917938" y="8897153"/>
            <a:ext cx="4129711" cy="52322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54EB82B-9288-4DE5-9B9F-BC5FB68E5EF0}"/>
              </a:ext>
            </a:extLst>
          </p:cNvPr>
          <p:cNvSpPr txBox="1"/>
          <p:nvPr/>
        </p:nvSpPr>
        <p:spPr>
          <a:xfrm>
            <a:off x="880666" y="8117115"/>
            <a:ext cx="687536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If the program does not run, the &lt;The DLL “SHCORE.DLL” cannot be loaded&gt; </a:t>
            </a:r>
            <a:r>
              <a:rPr lang="en-US" altLang="ko-KR" sz="1400" dirty="0" smtClean="0"/>
              <a:t>message  </a:t>
            </a:r>
            <a:r>
              <a:rPr lang="en-US" altLang="ko-KR" sz="1400" dirty="0"/>
              <a:t>appears. </a:t>
            </a:r>
            <a:r>
              <a:rPr lang="en-US" altLang="ko-KR" sz="1400" dirty="0" smtClean="0"/>
              <a:t>This </a:t>
            </a:r>
            <a:r>
              <a:rPr lang="en-US" altLang="ko-KR" sz="1400" dirty="0" smtClean="0"/>
              <a:t>happens if your PC does not run under </a:t>
            </a:r>
            <a:r>
              <a:rPr lang="en-US" altLang="ko-KR" sz="1400" dirty="0" smtClean="0"/>
              <a:t>Windows </a:t>
            </a:r>
            <a:r>
              <a:rPr lang="en-US" altLang="ko-KR" sz="1400" dirty="0"/>
              <a:t>7 or </a:t>
            </a:r>
            <a:r>
              <a:rPr lang="en-US" altLang="ko-KR" sz="1400" dirty="0" smtClean="0"/>
              <a:t>a newer operating </a:t>
            </a:r>
            <a:r>
              <a:rPr lang="en-US" altLang="ko-KR" sz="1400" dirty="0"/>
              <a:t>system</a:t>
            </a:r>
            <a:r>
              <a:rPr lang="en-US" altLang="ko-KR" sz="1400" dirty="0" smtClean="0"/>
              <a:t>. </a:t>
            </a:r>
            <a:r>
              <a:rPr lang="en-US" altLang="ko-KR" sz="1400" dirty="0"/>
              <a:t>Please contact the head office.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492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25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26</a:t>
            </a:r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5DFB0E8-D173-47B1-9285-08760224E566}"/>
              </a:ext>
            </a:extLst>
          </p:cNvPr>
          <p:cNvSpPr/>
          <p:nvPr/>
        </p:nvSpPr>
        <p:spPr>
          <a:xfrm>
            <a:off x="844288" y="1537682"/>
            <a:ext cx="6840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This is an example of an error </a:t>
            </a:r>
            <a:r>
              <a:rPr lang="en-US" altLang="ko-KR" sz="1400" dirty="0" smtClean="0"/>
              <a:t>due to a mismatch between </a:t>
            </a:r>
            <a:r>
              <a:rPr lang="en-US" altLang="ko-KR" sz="1400" dirty="0"/>
              <a:t>the file uploaded </a:t>
            </a:r>
            <a:r>
              <a:rPr lang="en-US" altLang="ko-KR" sz="1400" dirty="0" smtClean="0"/>
              <a:t>from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the server and the file in the </a:t>
            </a:r>
            <a:r>
              <a:rPr lang="en-US" altLang="ko-KR" sz="1400" dirty="0" smtClean="0"/>
              <a:t>module. You can solve it by re-downloading </a:t>
            </a:r>
            <a:r>
              <a:rPr lang="en-US" altLang="ko-KR" sz="1400" dirty="0"/>
              <a:t>it as a new file on the server.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D1BDEE-AACA-4B05-B47C-19416C478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8" y="2208853"/>
            <a:ext cx="5713504" cy="325755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6271AB2-87D7-48C4-9C66-D8C3AE67BE39}"/>
              </a:ext>
            </a:extLst>
          </p:cNvPr>
          <p:cNvCxnSpPr/>
          <p:nvPr/>
        </p:nvCxnSpPr>
        <p:spPr>
          <a:xfrm>
            <a:off x="6530340" y="2763012"/>
            <a:ext cx="3494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B3B10B-3964-415D-8558-640757CF5B07}"/>
              </a:ext>
            </a:extLst>
          </p:cNvPr>
          <p:cNvSpPr txBox="1"/>
          <p:nvPr/>
        </p:nvSpPr>
        <p:spPr>
          <a:xfrm>
            <a:off x="6879770" y="2609123"/>
            <a:ext cx="735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</a:rPr>
              <a:t>Same</a:t>
            </a:r>
          </a:p>
        </p:txBody>
      </p:sp>
      <p:sp>
        <p:nvSpPr>
          <p:cNvPr id="10" name="오른쪽 대괄호 9">
            <a:extLst>
              <a:ext uri="{FF2B5EF4-FFF2-40B4-BE49-F238E27FC236}">
                <a16:creationId xmlns:a16="http://schemas.microsoft.com/office/drawing/2014/main" id="{77C99370-5AE3-4CD9-80E9-4C400CFD3432}"/>
              </a:ext>
            </a:extLst>
          </p:cNvPr>
          <p:cNvSpPr/>
          <p:nvPr/>
        </p:nvSpPr>
        <p:spPr>
          <a:xfrm>
            <a:off x="4655821" y="2864613"/>
            <a:ext cx="45719" cy="637539"/>
          </a:xfrm>
          <a:prstGeom prst="righ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F210DF8-E77E-49DD-9D91-F0C75B6B99F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701540" y="3175594"/>
            <a:ext cx="1901952" cy="7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F72868-E852-4D15-A836-AE56BCE67E46}"/>
              </a:ext>
            </a:extLst>
          </p:cNvPr>
          <p:cNvSpPr txBox="1"/>
          <p:nvPr/>
        </p:nvSpPr>
        <p:spPr>
          <a:xfrm>
            <a:off x="6603492" y="3029493"/>
            <a:ext cx="119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Inconsistency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6FC70A3-3472-4E71-945D-94BBCBA14FE7}"/>
              </a:ext>
            </a:extLst>
          </p:cNvPr>
          <p:cNvGrpSpPr/>
          <p:nvPr/>
        </p:nvGrpSpPr>
        <p:grpSpPr>
          <a:xfrm>
            <a:off x="917938" y="6007862"/>
            <a:ext cx="6697300" cy="3257550"/>
            <a:chOff x="917938" y="6022682"/>
            <a:chExt cx="6697300" cy="3257550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916F711-B0F1-4DB2-B9E7-C352804E14F3}"/>
                </a:ext>
              </a:extLst>
            </p:cNvPr>
            <p:cNvGrpSpPr/>
            <p:nvPr/>
          </p:nvGrpSpPr>
          <p:grpSpPr>
            <a:xfrm>
              <a:off x="917938" y="6022682"/>
              <a:ext cx="5713504" cy="3257550"/>
              <a:chOff x="917938" y="6022682"/>
              <a:chExt cx="5713504" cy="3257550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CFE1BBA0-F5A2-42C1-8D38-FC65B730C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938" y="6022682"/>
                <a:ext cx="5713504" cy="3257550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A541FD21-D408-49F4-9DDE-EE9D8845C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269" y="6375755"/>
                <a:ext cx="5660536" cy="2684753"/>
              </a:xfrm>
              <a:prstGeom prst="rect">
                <a:avLst/>
              </a:prstGeom>
            </p:spPr>
          </p:pic>
        </p:grpSp>
        <p:sp>
          <p:nvSpPr>
            <p:cNvPr id="41" name="오른쪽 대괄호 40">
              <a:extLst>
                <a:ext uri="{FF2B5EF4-FFF2-40B4-BE49-F238E27FC236}">
                  <a16:creationId xmlns:a16="http://schemas.microsoft.com/office/drawing/2014/main" id="{CC9DEE26-9E5D-4D4C-95FB-8262765D82E5}"/>
                </a:ext>
              </a:extLst>
            </p:cNvPr>
            <p:cNvSpPr/>
            <p:nvPr/>
          </p:nvSpPr>
          <p:spPr>
            <a:xfrm>
              <a:off x="5354562" y="6548438"/>
              <a:ext cx="46113" cy="833438"/>
            </a:xfrm>
            <a:prstGeom prst="rightBracke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DB68EDA0-F5D7-46E4-B2A9-5B263740D2E4}"/>
                </a:ext>
              </a:extLst>
            </p:cNvPr>
            <p:cNvCxnSpPr>
              <a:cxnSpLocks/>
            </p:cNvCxnSpPr>
            <p:nvPr/>
          </p:nvCxnSpPr>
          <p:spPr>
            <a:xfrm>
              <a:off x="5400675" y="7011502"/>
              <a:ext cx="147909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E1B636-32DA-4B32-BAD0-666485AAE2AB}"/>
                </a:ext>
              </a:extLst>
            </p:cNvPr>
            <p:cNvSpPr txBox="1"/>
            <p:nvPr/>
          </p:nvSpPr>
          <p:spPr>
            <a:xfrm>
              <a:off x="6879770" y="6857613"/>
              <a:ext cx="735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Same</a:t>
              </a:r>
              <a:endParaRPr lang="en-US" altLang="ko-KR" dirty="0"/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F6A09E62-D63C-486C-936D-98C036BE4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8546" y="9165931"/>
              <a:ext cx="1709745" cy="109538"/>
            </a:xfrm>
            <a:prstGeom prst="rect">
              <a:avLst/>
            </a:prstGeom>
          </p:spPr>
        </p:pic>
      </p:grp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512003A-02C5-4FF9-B439-AE12C0D47661}"/>
              </a:ext>
            </a:extLst>
          </p:cNvPr>
          <p:cNvSpPr/>
          <p:nvPr/>
        </p:nvSpPr>
        <p:spPr>
          <a:xfrm>
            <a:off x="844288" y="5744131"/>
            <a:ext cx="6840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Re-download has been completed as a new file on the server.</a:t>
            </a: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0B0C0ADE-102A-4532-A95A-FF5FB0FDA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244" y="2676020"/>
            <a:ext cx="4129200" cy="237506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86751C57-2829-4DDE-BA30-D8CC1D0C5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288" y="3087588"/>
            <a:ext cx="2809111" cy="164574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40E83A3-AD47-4DB9-BAD8-D77C8C3939F0}"/>
              </a:ext>
            </a:extLst>
          </p:cNvPr>
          <p:cNvSpPr txBox="1"/>
          <p:nvPr/>
        </p:nvSpPr>
        <p:spPr>
          <a:xfrm>
            <a:off x="10052253" y="1858671"/>
            <a:ext cx="8806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This message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appears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when the firmware password is entered incorrectly.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F697BC2C-1B64-4ED7-86CB-F89BAB238503}"/>
              </a:ext>
            </a:extLst>
          </p:cNvPr>
          <p:cNvSpPr/>
          <p:nvPr/>
        </p:nvSpPr>
        <p:spPr>
          <a:xfrm>
            <a:off x="10042894" y="2087545"/>
            <a:ext cx="6716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The password is the version </a:t>
            </a:r>
            <a:r>
              <a:rPr lang="en-US" altLang="ko-KR" sz="1400" dirty="0"/>
              <a:t>information </a:t>
            </a:r>
            <a:r>
              <a:rPr lang="en-US" altLang="ko-KR" sz="1400" dirty="0" smtClean="0"/>
              <a:t>from </a:t>
            </a:r>
            <a:r>
              <a:rPr lang="en-US" altLang="ko-KR" sz="1400" dirty="0"/>
              <a:t>the latest firmware name.</a:t>
            </a:r>
          </a:p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xXHAUST_mp_v107.jsr,             -&gt; password is '107'</a:t>
            </a:r>
            <a:endParaRPr lang="en-US" altLang="ko-KR" sz="1400" dirty="0"/>
          </a:p>
          <a:p>
            <a:endParaRPr lang="en-US" altLang="ko-KR" sz="1400" dirty="0"/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A786030A-A498-43BB-9479-4309A70FCE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1" t="11294" r="52785" b="84816"/>
          <a:stretch/>
        </p:blipFill>
        <p:spPr>
          <a:xfrm>
            <a:off x="10125066" y="2368549"/>
            <a:ext cx="2130969" cy="21491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B65677C-B86E-4D31-945C-F9B307F79A3A}"/>
              </a:ext>
            </a:extLst>
          </p:cNvPr>
          <p:cNvSpPr txBox="1"/>
          <p:nvPr/>
        </p:nvSpPr>
        <p:spPr>
          <a:xfrm>
            <a:off x="10109200" y="6228651"/>
            <a:ext cx="68385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※ CAUTION - If the module is disconnected during the update, the module may no longer be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operable.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Symptoms of module disconnection during update.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</a:rPr>
              <a:t>- The bar in the update window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</a:rPr>
              <a:t>does not progress.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</a:rPr>
              <a:t>- No connection after DLP re-run (“Device not found”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</a:rPr>
              <a:t>message appears).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If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this problem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occurs, the parts need to be replaced.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Part replacement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induces costs.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13E0A-6499-48E6-B9CE-BD9C39116320}"/>
              </a:ext>
            </a:extLst>
          </p:cNvPr>
          <p:cNvSpPr txBox="1"/>
          <p:nvPr/>
        </p:nvSpPr>
        <p:spPr>
          <a:xfrm>
            <a:off x="1033065" y="585816"/>
            <a:ext cx="584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Troubleshooting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Error when updating a sound</a:t>
            </a:r>
            <a:endParaRPr lang="ko-KR" altLang="en-US" sz="2400" dirty="0">
              <a:latin typeface="DIN Mittelschrift Std" panose="020B0603020202020204" pitchFamily="34" charset="0"/>
            </a:endParaRPr>
          </a:p>
          <a:p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7ED9C-6DA6-43B9-A11A-34D80D577896}"/>
              </a:ext>
            </a:extLst>
          </p:cNvPr>
          <p:cNvSpPr txBox="1"/>
          <p:nvPr/>
        </p:nvSpPr>
        <p:spPr>
          <a:xfrm>
            <a:off x="10179244" y="552795"/>
            <a:ext cx="584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Troubleshooting </a:t>
            </a:r>
            <a:r>
              <a:rPr lang="en-US" altLang="ko-KR" sz="2400" dirty="0">
                <a:latin typeface="DIN Mittelschrift Std" panose="020B0603020202020204" pitchFamily="34" charset="0"/>
              </a:rPr>
              <a:t>&gt;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Error when updating the firmware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1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Networks Icon Media - Free image on Pixabay">
            <a:extLst>
              <a:ext uri="{FF2B5EF4-FFF2-40B4-BE49-F238E27FC236}">
                <a16:creationId xmlns:a16="http://schemas.microsoft.com/office/drawing/2014/main" id="{B78DF7B2-B092-4DF1-B81D-AEB0C59A3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6" t="52415" r="41613" b="31655"/>
          <a:stretch/>
        </p:blipFill>
        <p:spPr bwMode="auto">
          <a:xfrm>
            <a:off x="358479" y="4712209"/>
            <a:ext cx="1012556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Social Networks Icon Media - Free image on Pixabay">
            <a:extLst>
              <a:ext uri="{FF2B5EF4-FFF2-40B4-BE49-F238E27FC236}">
                <a16:creationId xmlns:a16="http://schemas.microsoft.com/office/drawing/2014/main" id="{090B6ABA-0EC8-47F2-8E85-870A2DA44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52210" r="23115" b="31860"/>
          <a:stretch/>
        </p:blipFill>
        <p:spPr bwMode="auto">
          <a:xfrm>
            <a:off x="3564696" y="4712209"/>
            <a:ext cx="939371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44D5B18-8299-47DA-89E0-5CBBB8081BD8}"/>
              </a:ext>
            </a:extLst>
          </p:cNvPr>
          <p:cNvSpPr txBox="1"/>
          <p:nvPr/>
        </p:nvSpPr>
        <p:spPr>
          <a:xfrm>
            <a:off x="1371034" y="6200240"/>
            <a:ext cx="131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www.xhaust.kr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4D43B76-797E-47BF-94D9-68FCA548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7" y="5992835"/>
            <a:ext cx="1012557" cy="74838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31F7002-EF1B-404C-96A8-454ED073CC82}"/>
              </a:ext>
            </a:extLst>
          </p:cNvPr>
          <p:cNvSpPr txBox="1"/>
          <p:nvPr/>
        </p:nvSpPr>
        <p:spPr>
          <a:xfrm>
            <a:off x="1371034" y="5038523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@Xhaust_official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45CC8-78BC-491C-BD06-B3C4DDD8AF8C}"/>
              </a:ext>
            </a:extLst>
          </p:cNvPr>
          <p:cNvSpPr txBox="1"/>
          <p:nvPr/>
        </p:nvSpPr>
        <p:spPr>
          <a:xfrm>
            <a:off x="4505216" y="5038523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Xhaust official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65CE2-6EA3-4366-8FF4-DA134FF92FC3}"/>
              </a:ext>
            </a:extLst>
          </p:cNvPr>
          <p:cNvSpPr txBox="1"/>
          <p:nvPr/>
        </p:nvSpPr>
        <p:spPr>
          <a:xfrm>
            <a:off x="371542" y="3633061"/>
            <a:ext cx="763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DIN Mittelschrift Std" panose="020B0603020202020204" pitchFamily="34" charset="0"/>
              </a:rPr>
              <a:t>Thank you.</a:t>
            </a:r>
            <a:endParaRPr lang="ko-KR" altLang="en-US" sz="3600" b="1" dirty="0">
              <a:latin typeface="DIN Mittelschrift Std" panose="020B0603020202020204" pitchFamily="34" charset="0"/>
            </a:endParaRPr>
          </a:p>
        </p:txBody>
      </p:sp>
      <p:pic>
        <p:nvPicPr>
          <p:cNvPr id="3" name="그림 2" descr="나무, 실외, 도로, 거리이(가) 표시된 사진&#10;&#10;자동 생성된 설명">
            <a:extLst>
              <a:ext uri="{FF2B5EF4-FFF2-40B4-BE49-F238E27FC236}">
                <a16:creationId xmlns:a16="http://schemas.microsoft.com/office/drawing/2014/main" id="{BDFBD85F-8745-4BE8-A6CF-588B47666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04" y="4396959"/>
            <a:ext cx="9396000" cy="528525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76C9869-2B32-40E1-8C72-4DF7C9D7415C}"/>
              </a:ext>
            </a:extLst>
          </p:cNvPr>
          <p:cNvCxnSpPr>
            <a:cxnSpLocks/>
          </p:cNvCxnSpPr>
          <p:nvPr/>
        </p:nvCxnSpPr>
        <p:spPr>
          <a:xfrm>
            <a:off x="358479" y="4396959"/>
            <a:ext cx="7493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농해원 채널">
            <a:extLst>
              <a:ext uri="{FF2B5EF4-FFF2-40B4-BE49-F238E27FC236}">
                <a16:creationId xmlns:a16="http://schemas.microsoft.com/office/drawing/2014/main" id="{EA675B75-42A5-4415-9A33-C25D288F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96" y="5786576"/>
            <a:ext cx="1135103" cy="11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306A45-FC76-4362-B0DD-20D1BD7048FE}"/>
              </a:ext>
            </a:extLst>
          </p:cNvPr>
          <p:cNvSpPr txBox="1"/>
          <p:nvPr/>
        </p:nvSpPr>
        <p:spPr>
          <a:xfrm>
            <a:off x="4468160" y="6200946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anose="020B0603020202020204" pitchFamily="34" charset="0"/>
              </a:rPr>
              <a:t>Xhaust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39A02E0-3B19-483F-BBE9-8D85B898E141}"/>
              </a:ext>
            </a:extLst>
          </p:cNvPr>
          <p:cNvSpPr/>
          <p:nvPr/>
        </p:nvSpPr>
        <p:spPr>
          <a:xfrm>
            <a:off x="10329096" y="5860112"/>
            <a:ext cx="6604474" cy="2445202"/>
          </a:xfrm>
          <a:prstGeom prst="rect">
            <a:avLst/>
          </a:prstGeom>
          <a:blipFill dpi="0" rotWithShape="1">
            <a:blip r:embed="rId3">
              <a:alphaModFix amt="47000"/>
            </a:blip>
            <a:srcRect/>
            <a:stretch>
              <a:fillRect/>
            </a:stretch>
          </a:blip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E4340060-B23D-4373-B5AA-03A475D56ACD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47CC8F-8EE9-4475-862B-88AD636CD869}"/>
              </a:ext>
            </a:extLst>
          </p:cNvPr>
          <p:cNvSpPr txBox="1"/>
          <p:nvPr/>
        </p:nvSpPr>
        <p:spPr>
          <a:xfrm>
            <a:off x="880666" y="849306"/>
            <a:ext cx="348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Contents</a:t>
            </a:r>
            <a:endParaRPr lang="ko-KR" altLang="en-US" sz="3600" dirty="0">
              <a:latin typeface="DIN Mittelschrift Std" panose="020B0603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C2D6390-7456-42C3-B074-C6DB86E423A1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25844B-4C1B-4D32-ADAF-4B98A0C45273}"/>
              </a:ext>
            </a:extLst>
          </p:cNvPr>
          <p:cNvSpPr txBox="1"/>
          <p:nvPr/>
        </p:nvSpPr>
        <p:spPr>
          <a:xfrm>
            <a:off x="10143199" y="849306"/>
            <a:ext cx="348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Contents</a:t>
            </a:r>
            <a:endParaRPr lang="ko-KR" altLang="en-US" sz="3600" dirty="0">
              <a:latin typeface="DIN Mittelschrift Std" panose="020B0603020202020204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8CF77D2-897A-428E-827A-AE2EBC8B3627}"/>
              </a:ext>
            </a:extLst>
          </p:cNvPr>
          <p:cNvGrpSpPr/>
          <p:nvPr/>
        </p:nvGrpSpPr>
        <p:grpSpPr>
          <a:xfrm>
            <a:off x="880666" y="2232844"/>
            <a:ext cx="6702883" cy="369332"/>
            <a:chOff x="880666" y="2232844"/>
            <a:chExt cx="6702883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E68E2D-F61D-45A2-970B-3B742B6E92A1}"/>
                </a:ext>
              </a:extLst>
            </p:cNvPr>
            <p:cNvSpPr txBox="1"/>
            <p:nvPr/>
          </p:nvSpPr>
          <p:spPr>
            <a:xfrm>
              <a:off x="7281863" y="2232844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73124E-1D30-4689-8B02-AD375456AEA5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Prerequisite</a:t>
              </a:r>
              <a:endParaRPr lang="ko-KR" altLang="en-US" b="1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9C7770F-CC60-4E3A-A0A4-56F98C6BF0F3}"/>
              </a:ext>
            </a:extLst>
          </p:cNvPr>
          <p:cNvGrpSpPr/>
          <p:nvPr/>
        </p:nvGrpSpPr>
        <p:grpSpPr>
          <a:xfrm>
            <a:off x="880666" y="2559415"/>
            <a:ext cx="6702883" cy="338554"/>
            <a:chOff x="880666" y="2232844"/>
            <a:chExt cx="6702883" cy="3385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ED3F9B-4353-473B-B95E-2AEABD8F10C6}"/>
                </a:ext>
              </a:extLst>
            </p:cNvPr>
            <p:cNvSpPr txBox="1"/>
            <p:nvPr/>
          </p:nvSpPr>
          <p:spPr>
            <a:xfrm>
              <a:off x="6958013" y="2232844"/>
              <a:ext cx="625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</a:t>
              </a:r>
              <a:endParaRPr lang="ko-KR" alt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671879-E3CB-4FC4-BC62-9184F632781D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5 items to prepare</a:t>
              </a:r>
              <a:endParaRPr lang="ko-KR" altLang="en-US" sz="1400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4EA36A95-9F5E-4705-BCFF-F54B86E73560}"/>
              </a:ext>
            </a:extLst>
          </p:cNvPr>
          <p:cNvGrpSpPr/>
          <p:nvPr/>
        </p:nvGrpSpPr>
        <p:grpSpPr>
          <a:xfrm>
            <a:off x="880666" y="3342263"/>
            <a:ext cx="6702883" cy="369332"/>
            <a:chOff x="880666" y="2232844"/>
            <a:chExt cx="6702883" cy="3693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25FB5A-CCAD-49E9-8C1C-A34E8BDA9B49}"/>
                </a:ext>
              </a:extLst>
            </p:cNvPr>
            <p:cNvSpPr txBox="1"/>
            <p:nvPr/>
          </p:nvSpPr>
          <p:spPr>
            <a:xfrm>
              <a:off x="7281863" y="2232844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994E59-411F-48DA-93B2-180477B7F0F5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Sequence</a:t>
              </a:r>
              <a:endParaRPr lang="ko-KR" altLang="en-US" b="1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8CB9A8FB-85D1-4E63-81C9-FC18FD060134}"/>
              </a:ext>
            </a:extLst>
          </p:cNvPr>
          <p:cNvGrpSpPr/>
          <p:nvPr/>
        </p:nvGrpSpPr>
        <p:grpSpPr>
          <a:xfrm>
            <a:off x="880666" y="3668834"/>
            <a:ext cx="6702883" cy="338554"/>
            <a:chOff x="880666" y="2232844"/>
            <a:chExt cx="6702883" cy="33855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3F1ADD-5D88-43B4-A7E9-08AB7516823C}"/>
                </a:ext>
              </a:extLst>
            </p:cNvPr>
            <p:cNvSpPr txBox="1"/>
            <p:nvPr/>
          </p:nvSpPr>
          <p:spPr>
            <a:xfrm>
              <a:off x="6862763" y="2232844"/>
              <a:ext cx="7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2</a:t>
              </a:r>
              <a:endParaRPr lang="ko-KR" altLang="en-US" sz="16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893D9D3-79FF-4405-BF05-5F3AE7247B7C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Flowchart</a:t>
              </a:r>
              <a:endParaRPr lang="ko-KR" altLang="en-US" sz="1400" dirty="0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83E33905-068F-4ECF-9063-918DE66E59A5}"/>
              </a:ext>
            </a:extLst>
          </p:cNvPr>
          <p:cNvGrpSpPr/>
          <p:nvPr/>
        </p:nvGrpSpPr>
        <p:grpSpPr>
          <a:xfrm>
            <a:off x="10244870" y="5040451"/>
            <a:ext cx="6702883" cy="574641"/>
            <a:chOff x="880666" y="2272600"/>
            <a:chExt cx="6702883" cy="574641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A1BD213-2748-457B-B449-8C1827ECF5E1}"/>
                </a:ext>
              </a:extLst>
            </p:cNvPr>
            <p:cNvSpPr txBox="1"/>
            <p:nvPr/>
          </p:nvSpPr>
          <p:spPr>
            <a:xfrm>
              <a:off x="6958013" y="2285852"/>
              <a:ext cx="625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25</a:t>
              </a:r>
              <a:endParaRPr lang="ko-KR" altLang="en-US" sz="16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9D1D725-72DE-4015-AFAF-BBA4B7E3CA52}"/>
                </a:ext>
              </a:extLst>
            </p:cNvPr>
            <p:cNvSpPr txBox="1"/>
            <p:nvPr/>
          </p:nvSpPr>
          <p:spPr>
            <a:xfrm>
              <a:off x="880666" y="2272600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Error when updating a sound</a:t>
              </a:r>
              <a:endParaRPr lang="ko-KR" altLang="en-US" sz="1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411C4D1-5D0A-4215-AAF3-D0D2141F065B}"/>
                </a:ext>
              </a:extLst>
            </p:cNvPr>
            <p:cNvSpPr txBox="1"/>
            <p:nvPr/>
          </p:nvSpPr>
          <p:spPr>
            <a:xfrm>
              <a:off x="6958013" y="2508687"/>
              <a:ext cx="625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26</a:t>
              </a:r>
              <a:endParaRPr lang="ko-KR" altLang="en-US" sz="16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4250A717-85C2-4621-8F2E-8E7626006FAD}"/>
                </a:ext>
              </a:extLst>
            </p:cNvPr>
            <p:cNvSpPr txBox="1"/>
            <p:nvPr/>
          </p:nvSpPr>
          <p:spPr>
            <a:xfrm>
              <a:off x="880666" y="2495435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Error when updating the firmware</a:t>
              </a:r>
              <a:endParaRPr lang="ko-KR" altLang="en-US" sz="1400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D078E1C-BCC1-4F12-B116-2E07A2BF7D9B}"/>
              </a:ext>
            </a:extLst>
          </p:cNvPr>
          <p:cNvGrpSpPr/>
          <p:nvPr/>
        </p:nvGrpSpPr>
        <p:grpSpPr>
          <a:xfrm>
            <a:off x="880666" y="4451682"/>
            <a:ext cx="6702883" cy="369332"/>
            <a:chOff x="880666" y="2232844"/>
            <a:chExt cx="6702883" cy="36933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B369A48-7ACE-4A4F-98EF-E0A86033CCD0}"/>
                </a:ext>
              </a:extLst>
            </p:cNvPr>
            <p:cNvSpPr txBox="1"/>
            <p:nvPr/>
          </p:nvSpPr>
          <p:spPr>
            <a:xfrm>
              <a:off x="7281863" y="2232844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5859A1-9960-44EF-81BC-EB906153C86F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Connect Module and PC</a:t>
              </a:r>
              <a:endParaRPr lang="ko-KR" altLang="en-US" b="1" dirty="0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0FC550B9-0ECC-48B3-90C3-AC9AE51E6F74}"/>
              </a:ext>
            </a:extLst>
          </p:cNvPr>
          <p:cNvGrpSpPr/>
          <p:nvPr/>
        </p:nvGrpSpPr>
        <p:grpSpPr>
          <a:xfrm>
            <a:off x="880666" y="4778253"/>
            <a:ext cx="6702883" cy="338554"/>
            <a:chOff x="880666" y="2232844"/>
            <a:chExt cx="6702883" cy="33855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38C8671-6552-4656-B778-F62C24F03BDB}"/>
                </a:ext>
              </a:extLst>
            </p:cNvPr>
            <p:cNvSpPr txBox="1"/>
            <p:nvPr/>
          </p:nvSpPr>
          <p:spPr>
            <a:xfrm>
              <a:off x="6862763" y="2232844"/>
              <a:ext cx="7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3</a:t>
              </a:r>
              <a:endParaRPr lang="ko-KR" altLang="en-US" sz="16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4D8B131-98E2-4032-B8C6-134F40AB4761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Module</a:t>
              </a:r>
              <a:r>
                <a:rPr lang="ko-KR" altLang="en-US" sz="1400" dirty="0"/>
                <a:t> </a:t>
              </a:r>
              <a:r>
                <a:rPr lang="en-US" altLang="ko-KR" sz="1400" dirty="0"/>
                <a:t>&amp; PC</a:t>
              </a:r>
              <a:endParaRPr lang="ko-KR" altLang="en-US" sz="1400" dirty="0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76142B86-E340-4811-A847-937C97D976B1}"/>
              </a:ext>
            </a:extLst>
          </p:cNvPr>
          <p:cNvSpPr txBox="1"/>
          <p:nvPr/>
        </p:nvSpPr>
        <p:spPr>
          <a:xfrm>
            <a:off x="7281863" y="5533541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DD27B15-9B0E-4D06-9832-3E08560D5337}"/>
              </a:ext>
            </a:extLst>
          </p:cNvPr>
          <p:cNvSpPr txBox="1"/>
          <p:nvPr/>
        </p:nvSpPr>
        <p:spPr>
          <a:xfrm>
            <a:off x="880666" y="5533541"/>
            <a:ext cx="62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App</a:t>
            </a:r>
            <a:r>
              <a:rPr lang="ko-KR" altLang="en-US" b="1" dirty="0" smtClean="0"/>
              <a:t> </a:t>
            </a:r>
            <a:r>
              <a:rPr lang="en-US" altLang="ko-KR" b="1" dirty="0"/>
              <a:t>Area</a:t>
            </a:r>
            <a:endParaRPr lang="ko-KR" altLang="en-US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60104EB-E4D7-4996-92D9-115E41A7E1DB}"/>
              </a:ext>
            </a:extLst>
          </p:cNvPr>
          <p:cNvSpPr txBox="1"/>
          <p:nvPr/>
        </p:nvSpPr>
        <p:spPr>
          <a:xfrm>
            <a:off x="6862763" y="5860112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4</a:t>
            </a:r>
            <a:endParaRPr lang="ko-KR" altLang="en-US" sz="16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26744BC-D1B6-4AC6-A8FA-6B2C276E07BB}"/>
              </a:ext>
            </a:extLst>
          </p:cNvPr>
          <p:cNvSpPr txBox="1"/>
          <p:nvPr/>
        </p:nvSpPr>
        <p:spPr>
          <a:xfrm>
            <a:off x="880666" y="5860112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Launch </a:t>
            </a:r>
            <a:r>
              <a:rPr lang="en-US" altLang="ko-KR" sz="1400" dirty="0" smtClean="0"/>
              <a:t>App</a:t>
            </a:r>
            <a:endParaRPr lang="ko-KR" altLang="en-US" sz="1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E968637-0B13-49EC-9B66-BDE8F47DA8EF}"/>
              </a:ext>
            </a:extLst>
          </p:cNvPr>
          <p:cNvSpPr txBox="1"/>
          <p:nvPr/>
        </p:nvSpPr>
        <p:spPr>
          <a:xfrm>
            <a:off x="6862763" y="6121369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5</a:t>
            </a:r>
            <a:endParaRPr lang="ko-KR" altLang="en-US" sz="16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E5B37F3-7C5F-41C5-8553-AAA7CAC1B3E7}"/>
              </a:ext>
            </a:extLst>
          </p:cNvPr>
          <p:cNvSpPr txBox="1"/>
          <p:nvPr/>
        </p:nvSpPr>
        <p:spPr>
          <a:xfrm>
            <a:off x="880666" y="6121369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Log out </a:t>
            </a:r>
            <a:r>
              <a:rPr lang="en-US" altLang="ko-KR" sz="1400" dirty="0"/>
              <a:t>and </a:t>
            </a:r>
            <a:r>
              <a:rPr lang="en-US" altLang="ko-KR" sz="1400" dirty="0" smtClean="0"/>
              <a:t>r</a:t>
            </a:r>
            <a:r>
              <a:rPr lang="en-US" altLang="ko-KR" sz="1400" dirty="0" smtClean="0"/>
              <a:t>e-log in</a:t>
            </a:r>
            <a:endParaRPr lang="ko-KR" altLang="en-US" sz="14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ADFD92C-0DDA-4D23-8FAA-BBD8925F3BFA}"/>
              </a:ext>
            </a:extLst>
          </p:cNvPr>
          <p:cNvSpPr txBox="1"/>
          <p:nvPr/>
        </p:nvSpPr>
        <p:spPr>
          <a:xfrm>
            <a:off x="6862763" y="7126637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6-8</a:t>
            </a:r>
            <a:endParaRPr lang="ko-KR" altLang="en-US" sz="16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6477530-D154-4D5A-91E9-31829CF15329}"/>
              </a:ext>
            </a:extLst>
          </p:cNvPr>
          <p:cNvSpPr txBox="1"/>
          <p:nvPr/>
        </p:nvSpPr>
        <p:spPr>
          <a:xfrm>
            <a:off x="880666" y="7126637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Download program</a:t>
            </a:r>
            <a:endParaRPr lang="ko-KR" altLang="en-US" sz="1400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38CE26B-72B6-4E3D-AB21-CE82220C53D7}"/>
              </a:ext>
            </a:extLst>
          </p:cNvPr>
          <p:cNvSpPr txBox="1"/>
          <p:nvPr/>
        </p:nvSpPr>
        <p:spPr>
          <a:xfrm>
            <a:off x="7281863" y="6757305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A5574B2-B3BA-4973-974E-080805F7439F}"/>
              </a:ext>
            </a:extLst>
          </p:cNvPr>
          <p:cNvSpPr txBox="1"/>
          <p:nvPr/>
        </p:nvSpPr>
        <p:spPr>
          <a:xfrm>
            <a:off x="880666" y="6757305"/>
            <a:ext cx="62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PC</a:t>
            </a:r>
            <a:r>
              <a:rPr lang="ko-KR" altLang="en-US" b="1" dirty="0"/>
              <a:t> </a:t>
            </a:r>
            <a:r>
              <a:rPr lang="en-US" altLang="ko-KR" b="1" dirty="0"/>
              <a:t>Area</a:t>
            </a:r>
            <a:endParaRPr lang="ko-KR" altLang="en-US" b="1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EC6F5B82-490D-4477-B623-513188563DC3}"/>
              </a:ext>
            </a:extLst>
          </p:cNvPr>
          <p:cNvSpPr txBox="1"/>
          <p:nvPr/>
        </p:nvSpPr>
        <p:spPr>
          <a:xfrm>
            <a:off x="6874955" y="7368826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9-12</a:t>
            </a:r>
            <a:endParaRPr lang="ko-KR" altLang="en-US" sz="1600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19D4ACF-8349-423C-BED8-F7F40FFEA7DF}"/>
              </a:ext>
            </a:extLst>
          </p:cNvPr>
          <p:cNvSpPr txBox="1"/>
          <p:nvPr/>
        </p:nvSpPr>
        <p:spPr>
          <a:xfrm>
            <a:off x="868474" y="7368826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USB driver installation</a:t>
            </a:r>
            <a:endParaRPr lang="ko-KR" altLang="en-US" sz="1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BF1729D-C6EF-4B98-A87F-F0DBB8392C96}"/>
              </a:ext>
            </a:extLst>
          </p:cNvPr>
          <p:cNvSpPr txBox="1"/>
          <p:nvPr/>
        </p:nvSpPr>
        <p:spPr>
          <a:xfrm>
            <a:off x="6862763" y="7593734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13-14</a:t>
            </a:r>
            <a:endParaRPr lang="ko-KR" altLang="en-US" sz="16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61728030-051B-4E6A-BB76-7C263E93F476}"/>
              </a:ext>
            </a:extLst>
          </p:cNvPr>
          <p:cNvSpPr txBox="1"/>
          <p:nvPr/>
        </p:nvSpPr>
        <p:spPr>
          <a:xfrm>
            <a:off x="868474" y="7593734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Launch Downloader</a:t>
            </a:r>
            <a:endParaRPr lang="ko-KR" altLang="en-US" sz="1400" dirty="0"/>
          </a:p>
        </p:txBody>
      </p: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CBE0569D-AF5C-4410-8132-4F7E67E6A6FD}"/>
              </a:ext>
            </a:extLst>
          </p:cNvPr>
          <p:cNvGrpSpPr/>
          <p:nvPr/>
        </p:nvGrpSpPr>
        <p:grpSpPr>
          <a:xfrm>
            <a:off x="10244870" y="2232844"/>
            <a:ext cx="6702883" cy="369332"/>
            <a:chOff x="880666" y="2232844"/>
            <a:chExt cx="6702883" cy="369332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8E4002E-52AF-4BD1-BA62-D840DB913891}"/>
                </a:ext>
              </a:extLst>
            </p:cNvPr>
            <p:cNvSpPr txBox="1"/>
            <p:nvPr/>
          </p:nvSpPr>
          <p:spPr>
            <a:xfrm>
              <a:off x="7281863" y="2232844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CED5269-AB59-464D-9EF0-1EF467C34B43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Download Program</a:t>
              </a:r>
              <a:endParaRPr lang="ko-KR" altLang="en-US" b="1" dirty="0"/>
            </a:p>
          </p:txBody>
        </p:sp>
      </p:grpSp>
      <p:grpSp>
        <p:nvGrpSpPr>
          <p:cNvPr id="208" name="그룹 207">
            <a:extLst>
              <a:ext uri="{FF2B5EF4-FFF2-40B4-BE49-F238E27FC236}">
                <a16:creationId xmlns:a16="http://schemas.microsoft.com/office/drawing/2014/main" id="{5E0E2786-53A5-4BB2-9713-23C4933C0B61}"/>
              </a:ext>
            </a:extLst>
          </p:cNvPr>
          <p:cNvGrpSpPr/>
          <p:nvPr/>
        </p:nvGrpSpPr>
        <p:grpSpPr>
          <a:xfrm>
            <a:off x="10244870" y="2559415"/>
            <a:ext cx="6702883" cy="587024"/>
            <a:chOff x="880666" y="2232844"/>
            <a:chExt cx="6702883" cy="587024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C9B0EF4-D880-46DC-85A1-45C5AE9C26C4}"/>
                </a:ext>
              </a:extLst>
            </p:cNvPr>
            <p:cNvSpPr txBox="1"/>
            <p:nvPr/>
          </p:nvSpPr>
          <p:spPr>
            <a:xfrm>
              <a:off x="6862763" y="2232844"/>
              <a:ext cx="7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15-18</a:t>
              </a:r>
              <a:endParaRPr lang="ko-KR" altLang="en-US" sz="1600" dirty="0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8DF0D62-E18E-477E-97CA-01958C484E8B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Sound update</a:t>
              </a:r>
              <a:endParaRPr lang="ko-KR" altLang="en-US" sz="1400" dirty="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6D08487-0ED2-4099-AF5A-02A6457E9F54}"/>
                </a:ext>
              </a:extLst>
            </p:cNvPr>
            <p:cNvSpPr txBox="1"/>
            <p:nvPr/>
          </p:nvSpPr>
          <p:spPr>
            <a:xfrm>
              <a:off x="6862763" y="2481314"/>
              <a:ext cx="7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19-21</a:t>
              </a:r>
              <a:endParaRPr lang="ko-KR" altLang="en-US" sz="1600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4BD4114-0AC0-49CA-9203-CE88255CCFF0}"/>
                </a:ext>
              </a:extLst>
            </p:cNvPr>
            <p:cNvSpPr txBox="1"/>
            <p:nvPr/>
          </p:nvSpPr>
          <p:spPr>
            <a:xfrm>
              <a:off x="880666" y="248131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Firmware update</a:t>
              </a:r>
              <a:endParaRPr lang="ko-KR" altLang="en-US" sz="1400" dirty="0"/>
            </a:p>
          </p:txBody>
        </p: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C692B999-8349-4588-84DA-7F0F2A5906DB}"/>
              </a:ext>
            </a:extLst>
          </p:cNvPr>
          <p:cNvGrpSpPr/>
          <p:nvPr/>
        </p:nvGrpSpPr>
        <p:grpSpPr>
          <a:xfrm>
            <a:off x="10244870" y="3330024"/>
            <a:ext cx="6702883" cy="369332"/>
            <a:chOff x="880666" y="2232844"/>
            <a:chExt cx="6702883" cy="369332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C3ECCBA-E052-4BB9-9524-8E94AE1807EB}"/>
                </a:ext>
              </a:extLst>
            </p:cNvPr>
            <p:cNvSpPr txBox="1"/>
            <p:nvPr/>
          </p:nvSpPr>
          <p:spPr>
            <a:xfrm>
              <a:off x="7281863" y="2232844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A557BEB-6A29-4023-9132-39DBA2EE1A63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PC</a:t>
              </a:r>
              <a:r>
                <a:rPr lang="ko-KR" altLang="en-US" b="1" dirty="0"/>
                <a:t> </a:t>
              </a:r>
              <a:r>
                <a:rPr lang="en-US" altLang="ko-KR" b="1" dirty="0"/>
                <a:t>disconnect</a:t>
              </a:r>
              <a:endParaRPr lang="ko-KR" altLang="en-US" b="1" dirty="0"/>
            </a:p>
          </p:txBody>
        </p:sp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2043813A-7844-4DAF-BF5B-1B96E86C2E37}"/>
              </a:ext>
            </a:extLst>
          </p:cNvPr>
          <p:cNvGrpSpPr/>
          <p:nvPr/>
        </p:nvGrpSpPr>
        <p:grpSpPr>
          <a:xfrm>
            <a:off x="10244870" y="3656595"/>
            <a:ext cx="6702883" cy="338554"/>
            <a:chOff x="880666" y="2232844"/>
            <a:chExt cx="6702883" cy="33855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0BEBAAA-3AF5-4F5D-B856-DE6548DBC9D3}"/>
                </a:ext>
              </a:extLst>
            </p:cNvPr>
            <p:cNvSpPr txBox="1"/>
            <p:nvPr/>
          </p:nvSpPr>
          <p:spPr>
            <a:xfrm>
              <a:off x="6862763" y="2232844"/>
              <a:ext cx="7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/>
                <a:t>22</a:t>
              </a:r>
              <a:endParaRPr lang="ko-KR" altLang="en-US" sz="1600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A9188DC-A219-4470-9288-3F7736C75DC3}"/>
                </a:ext>
              </a:extLst>
            </p:cNvPr>
            <p:cNvSpPr txBox="1"/>
            <p:nvPr/>
          </p:nvSpPr>
          <p:spPr>
            <a:xfrm>
              <a:off x="880666" y="2232844"/>
              <a:ext cx="6263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Check for updates</a:t>
              </a:r>
              <a:endParaRPr lang="ko-KR" altLang="en-US" sz="1400" dirty="0"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23B172FD-68E0-47B3-A7DA-EF3F43792FBA}"/>
              </a:ext>
            </a:extLst>
          </p:cNvPr>
          <p:cNvSpPr txBox="1"/>
          <p:nvPr/>
        </p:nvSpPr>
        <p:spPr>
          <a:xfrm>
            <a:off x="16226967" y="4576193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23</a:t>
            </a:r>
            <a:endParaRPr lang="ko-KR" altLang="en-US" sz="1600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33F539F-2A05-439F-BECD-4DC36312C65D}"/>
              </a:ext>
            </a:extLst>
          </p:cNvPr>
          <p:cNvSpPr txBox="1"/>
          <p:nvPr/>
        </p:nvSpPr>
        <p:spPr>
          <a:xfrm>
            <a:off x="16226967" y="4810946"/>
            <a:ext cx="7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24</a:t>
            </a:r>
            <a:endParaRPr lang="ko-KR" altLang="en-US" sz="1600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562A306-E374-48EE-9F24-24720596EF38}"/>
              </a:ext>
            </a:extLst>
          </p:cNvPr>
          <p:cNvSpPr txBox="1"/>
          <p:nvPr/>
        </p:nvSpPr>
        <p:spPr>
          <a:xfrm>
            <a:off x="10244870" y="4810946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Error when logging into the DLP</a:t>
            </a:r>
            <a:endParaRPr lang="ko-KR" altLang="en-US" sz="14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B933FD6-D398-47F1-A0BD-960D53D06584}"/>
              </a:ext>
            </a:extLst>
          </p:cNvPr>
          <p:cNvSpPr txBox="1"/>
          <p:nvPr/>
        </p:nvSpPr>
        <p:spPr>
          <a:xfrm>
            <a:off x="16646067" y="4209815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140DBF4-677D-4902-BE47-A5453379445E}"/>
              </a:ext>
            </a:extLst>
          </p:cNvPr>
          <p:cNvSpPr txBox="1"/>
          <p:nvPr/>
        </p:nvSpPr>
        <p:spPr>
          <a:xfrm>
            <a:off x="10244870" y="4209815"/>
            <a:ext cx="62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Troubleshooting</a:t>
            </a:r>
            <a:endParaRPr lang="ko-KR" altLang="en-US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5593C6-E972-43A4-9887-ED0F087F10BD}"/>
              </a:ext>
            </a:extLst>
          </p:cNvPr>
          <p:cNvSpPr txBox="1"/>
          <p:nvPr/>
        </p:nvSpPr>
        <p:spPr>
          <a:xfrm>
            <a:off x="10244870" y="4593369"/>
            <a:ext cx="626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Error when executing the DLP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00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1">
            <a:extLst>
              <a:ext uri="{FF2B5EF4-FFF2-40B4-BE49-F238E27FC236}">
                <a16:creationId xmlns:a16="http://schemas.microsoft.com/office/drawing/2014/main" id="{8FDA0219-3A76-4636-8265-4595AEB48AD7}"/>
              </a:ext>
            </a:extLst>
          </p:cNvPr>
          <p:cNvSpPr/>
          <p:nvPr/>
        </p:nvSpPr>
        <p:spPr>
          <a:xfrm>
            <a:off x="10109200" y="1616590"/>
            <a:ext cx="6275653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이등변 삼각형 8"/>
          <p:cNvSpPr/>
          <p:nvPr/>
        </p:nvSpPr>
        <p:spPr>
          <a:xfrm flipV="1">
            <a:off x="13124452" y="2505663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387ED7-970E-4F03-A8DA-61C089803D98}"/>
              </a:ext>
            </a:extLst>
          </p:cNvPr>
          <p:cNvSpPr txBox="1"/>
          <p:nvPr/>
        </p:nvSpPr>
        <p:spPr>
          <a:xfrm>
            <a:off x="880666" y="803994"/>
            <a:ext cx="348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DIN Mittelschrift Std" panose="020B0603020202020204" pitchFamily="34" charset="0"/>
              </a:rPr>
              <a:t>Prerequisite</a:t>
            </a:r>
            <a:r>
              <a:rPr lang="en-US" altLang="ko-KR" sz="2800" dirty="0" smtClean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 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3782E1-A130-405E-BCA7-A93DE16A49A3}"/>
              </a:ext>
            </a:extLst>
          </p:cNvPr>
          <p:cNvSpPr txBox="1"/>
          <p:nvPr/>
        </p:nvSpPr>
        <p:spPr>
          <a:xfrm>
            <a:off x="10143199" y="844938"/>
            <a:ext cx="348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Sequence</a:t>
            </a:r>
            <a:endParaRPr lang="ko-KR" altLang="en-US" sz="4400" dirty="0">
              <a:latin typeface="DIN Mittelschrift Std" panose="020B0603020202020204" pitchFamily="34" charset="0"/>
            </a:endParaRPr>
          </a:p>
        </p:txBody>
      </p: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351512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614045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256C2E0D-FD5A-4DED-AF6A-81539ACE88B7}"/>
              </a:ext>
            </a:extLst>
          </p:cNvPr>
          <p:cNvSpPr/>
          <p:nvPr/>
        </p:nvSpPr>
        <p:spPr>
          <a:xfrm>
            <a:off x="894153" y="1594225"/>
            <a:ext cx="488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ea typeface="+mj-ea"/>
              </a:rPr>
              <a:t>You will need the following items to use the download </a:t>
            </a:r>
            <a:r>
              <a:rPr lang="en-US" altLang="ko-KR" sz="1400" dirty="0" smtClean="0">
                <a:ea typeface="+mj-ea"/>
              </a:rPr>
              <a:t>program.</a:t>
            </a:r>
            <a:endParaRPr lang="en-US" altLang="ko-KR" sz="1400" dirty="0">
              <a:ea typeface="+mj-ea"/>
            </a:endParaRPr>
          </a:p>
          <a:p>
            <a:r>
              <a:rPr lang="en-US" altLang="ko-KR" sz="1400" dirty="0">
                <a:ea typeface="+mj-ea"/>
              </a:rPr>
              <a:t>We recommend preparing them in advance.</a:t>
            </a:r>
            <a:endParaRPr lang="en-US" altLang="ko-KR" sz="1400" dirty="0">
              <a:ea typeface="+mj-ea"/>
            </a:endParaRPr>
          </a:p>
        </p:txBody>
      </p:sp>
      <p:pic>
        <p:nvPicPr>
          <p:cNvPr id="125" name="그림 124">
            <a:extLst>
              <a:ext uri="{FF2B5EF4-FFF2-40B4-BE49-F238E27FC236}">
                <a16:creationId xmlns:a16="http://schemas.microsoft.com/office/drawing/2014/main" id="{05923C04-281D-4CF1-93A7-AAC25F3D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75" y="2554976"/>
            <a:ext cx="1005152" cy="586729"/>
          </a:xfrm>
          <a:prstGeom prst="rect">
            <a:avLst/>
          </a:prstGeom>
        </p:spPr>
      </p:pic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303F2AC6-7202-440B-8267-9C6F42C2FE1E}"/>
              </a:ext>
            </a:extLst>
          </p:cNvPr>
          <p:cNvSpPr/>
          <p:nvPr/>
        </p:nvSpPr>
        <p:spPr>
          <a:xfrm>
            <a:off x="2359509" y="2841288"/>
            <a:ext cx="53965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This is the XHAUST module. </a:t>
            </a:r>
          </a:p>
          <a:p>
            <a:r>
              <a:rPr lang="en-US" altLang="ko-KR" sz="1400" dirty="0">
                <a:ea typeface="+mj-ea"/>
              </a:rPr>
              <a:t>If </a:t>
            </a:r>
            <a:r>
              <a:rPr lang="en-US" altLang="ko-KR" sz="1400" dirty="0" smtClean="0">
                <a:ea typeface="+mj-ea"/>
              </a:rPr>
              <a:t>already installed </a:t>
            </a:r>
            <a:r>
              <a:rPr lang="en-US" altLang="ko-KR" sz="1400" dirty="0">
                <a:ea typeface="+mj-ea"/>
              </a:rPr>
              <a:t>in the vehicle, it must be removed and prepared.  </a:t>
            </a:r>
          </a:p>
          <a:p>
            <a:r>
              <a:rPr lang="en-US" altLang="ko-KR" sz="1100" dirty="0">
                <a:solidFill>
                  <a:srgbClr val="FF0000"/>
                </a:solidFill>
                <a:ea typeface="+mj-ea"/>
              </a:rPr>
              <a:t>※ For the location of the module, contact the installation shop.</a:t>
            </a:r>
          </a:p>
        </p:txBody>
      </p:sp>
      <p:pic>
        <p:nvPicPr>
          <p:cNvPr id="2056" name="Picture 8" descr="LUMBERG 2480 01">
            <a:extLst>
              <a:ext uri="{FF2B5EF4-FFF2-40B4-BE49-F238E27FC236}">
                <a16:creationId xmlns:a16="http://schemas.microsoft.com/office/drawing/2014/main" id="{5BCFF6B2-8509-49B7-B12D-B0D3C218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5" y="3843425"/>
            <a:ext cx="1005152" cy="7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51933116-A6D5-47DE-A8F6-01BF20F9D53F}"/>
              </a:ext>
            </a:extLst>
          </p:cNvPr>
          <p:cNvSpPr/>
          <p:nvPr/>
        </p:nvSpPr>
        <p:spPr>
          <a:xfrm>
            <a:off x="2359509" y="4151328"/>
            <a:ext cx="5362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This is a USB A / USB mini-B type cable. </a:t>
            </a:r>
          </a:p>
          <a:p>
            <a:r>
              <a:rPr lang="en-US" altLang="ko-KR" sz="1400" dirty="0">
                <a:ea typeface="+mj-ea"/>
              </a:rPr>
              <a:t>It is included within the package of the product</a:t>
            </a:r>
            <a:r>
              <a:rPr lang="en-US" altLang="ko-KR" sz="1400" dirty="0" smtClean="0">
                <a:ea typeface="+mj-ea"/>
              </a:rPr>
              <a:t>.</a:t>
            </a:r>
            <a:endParaRPr lang="en-US" altLang="ko-KR" sz="1400" dirty="0">
              <a:ea typeface="+mj-ea"/>
            </a:endParaRPr>
          </a:p>
        </p:txBody>
      </p:sp>
      <p:pic>
        <p:nvPicPr>
          <p:cNvPr id="2058" name="Picture 10" descr="Dr.Capture - PC screen capture and recording software.">
            <a:extLst>
              <a:ext uri="{FF2B5EF4-FFF2-40B4-BE49-F238E27FC236}">
                <a16:creationId xmlns:a16="http://schemas.microsoft.com/office/drawing/2014/main" id="{600A1C06-45E7-4EA5-848B-74A846D3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5" y="5058635"/>
            <a:ext cx="1001492" cy="9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3E641D28-AFF5-44AE-BB38-5A51954D2C48}"/>
              </a:ext>
            </a:extLst>
          </p:cNvPr>
          <p:cNvSpPr/>
          <p:nvPr/>
        </p:nvSpPr>
        <p:spPr>
          <a:xfrm>
            <a:off x="2337984" y="5436579"/>
            <a:ext cx="5317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You need a computer or a laptop with Windows 7 or </a:t>
            </a:r>
            <a:r>
              <a:rPr lang="en-US" altLang="ko-KR" sz="1400" dirty="0" smtClean="0">
                <a:ea typeface="+mj-ea"/>
              </a:rPr>
              <a:t>a</a:t>
            </a:r>
          </a:p>
          <a:p>
            <a:r>
              <a:rPr lang="en-US" altLang="ko-KR" sz="1400" dirty="0">
                <a:ea typeface="+mj-ea"/>
              </a:rPr>
              <a:t>n</a:t>
            </a:r>
            <a:r>
              <a:rPr lang="en-US" altLang="ko-KR" sz="1400" dirty="0" smtClean="0">
                <a:ea typeface="+mj-ea"/>
              </a:rPr>
              <a:t>ewer </a:t>
            </a:r>
            <a:r>
              <a:rPr lang="en-US" altLang="ko-KR" sz="1400" dirty="0">
                <a:ea typeface="+mj-ea"/>
              </a:rPr>
              <a:t>operating system and an Internet access</a:t>
            </a:r>
            <a:r>
              <a:rPr lang="en-US" altLang="ko-KR" sz="1400" dirty="0" smtClean="0">
                <a:ea typeface="+mj-ea"/>
              </a:rPr>
              <a:t>. It </a:t>
            </a:r>
            <a:r>
              <a:rPr lang="en-US" altLang="ko-KR" sz="1400" dirty="0">
                <a:ea typeface="+mj-ea"/>
              </a:rPr>
              <a:t>is </a:t>
            </a:r>
            <a:r>
              <a:rPr lang="en-US" altLang="ko-KR" sz="1400" dirty="0" smtClean="0">
                <a:ea typeface="+mj-ea"/>
              </a:rPr>
              <a:t>also</a:t>
            </a:r>
          </a:p>
          <a:p>
            <a:r>
              <a:rPr lang="en-US" altLang="ko-KR" sz="1400" dirty="0" smtClean="0">
                <a:ea typeface="+mj-ea"/>
              </a:rPr>
              <a:t>possible </a:t>
            </a:r>
            <a:r>
              <a:rPr lang="en-US" altLang="ko-KR" sz="1400" dirty="0">
                <a:ea typeface="+mj-ea"/>
              </a:rPr>
              <a:t>in WIFI environment.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10D23D3-555B-40EF-9639-990084ACF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57" y="6670783"/>
            <a:ext cx="919163" cy="904875"/>
          </a:xfrm>
          <a:prstGeom prst="rect">
            <a:avLst/>
          </a:prstGeom>
        </p:spPr>
      </p:pic>
      <p:sp>
        <p:nvSpPr>
          <p:cNvPr id="184" name="직사각형 183">
            <a:extLst>
              <a:ext uri="{FF2B5EF4-FFF2-40B4-BE49-F238E27FC236}">
                <a16:creationId xmlns:a16="http://schemas.microsoft.com/office/drawing/2014/main" id="{42E0D7C7-F062-46BC-8474-29C73B41051B}"/>
              </a:ext>
            </a:extLst>
          </p:cNvPr>
          <p:cNvSpPr/>
          <p:nvPr/>
        </p:nvSpPr>
        <p:spPr>
          <a:xfrm>
            <a:off x="2359509" y="7015839"/>
            <a:ext cx="4885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The compressed file includes a </a:t>
            </a:r>
            <a:r>
              <a:rPr lang="en-US" altLang="ko-KR" sz="1400" dirty="0" smtClean="0">
                <a:ea typeface="+mj-ea"/>
              </a:rPr>
              <a:t>download program (DLP) </a:t>
            </a:r>
            <a:r>
              <a:rPr lang="en-US" altLang="ko-KR" sz="1400" dirty="0">
                <a:ea typeface="+mj-ea"/>
              </a:rPr>
              <a:t>and a USB driver program</a:t>
            </a:r>
            <a:r>
              <a:rPr lang="en-US" altLang="ko-KR" sz="1400" dirty="0" smtClean="0">
                <a:ea typeface="+mj-ea"/>
              </a:rPr>
              <a:t>. You </a:t>
            </a:r>
            <a:r>
              <a:rPr lang="en-US" altLang="ko-KR" sz="1400" dirty="0">
                <a:ea typeface="+mj-ea"/>
              </a:rPr>
              <a:t>can download it from </a:t>
            </a:r>
            <a:r>
              <a:rPr lang="en-US" altLang="ko-KR" sz="1400" dirty="0" smtClean="0">
                <a:ea typeface="+mj-ea"/>
              </a:rPr>
              <a:t>our website.</a:t>
            </a:r>
            <a:endParaRPr lang="en-US" altLang="ko-KR" sz="1400" dirty="0">
              <a:ea typeface="+mj-ea"/>
            </a:endParaRPr>
          </a:p>
          <a:p>
            <a:pPr algn="l"/>
            <a:r>
              <a:rPr lang="en-US" altLang="ko-KR" sz="1200" dirty="0">
                <a:solidFill>
                  <a:srgbClr val="FF0000"/>
                </a:solidFill>
                <a:ea typeface="+mj-ea"/>
              </a:rPr>
              <a:t>※ </a:t>
            </a:r>
            <a:r>
              <a:rPr lang="en-US" altLang="ko-KR" sz="1200" b="0" i="0" dirty="0">
                <a:solidFill>
                  <a:srgbClr val="FF0000"/>
                </a:solidFill>
                <a:effectLst/>
                <a:latin typeface="Noto Sans"/>
              </a:rPr>
              <a:t>Please refer to page 8.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1F09C68-1AA5-4F95-8C15-A219CAEB3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266" y="8079796"/>
            <a:ext cx="889633" cy="831434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2DE8A0BC-7699-465C-8D27-9F1322146761}"/>
              </a:ext>
            </a:extLst>
          </p:cNvPr>
          <p:cNvSpPr/>
          <p:nvPr/>
        </p:nvSpPr>
        <p:spPr>
          <a:xfrm>
            <a:off x="2359509" y="8539581"/>
            <a:ext cx="482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A smartphone or tablet with the XHAUST App installed is required.</a:t>
            </a:r>
          </a:p>
        </p:txBody>
      </p:sp>
      <p:sp>
        <p:nvSpPr>
          <p:cNvPr id="2" name="타원 1"/>
          <p:cNvSpPr/>
          <p:nvPr/>
        </p:nvSpPr>
        <p:spPr>
          <a:xfrm>
            <a:off x="2359509" y="2403988"/>
            <a:ext cx="336058" cy="3360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5568" y="2402305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Module</a:t>
            </a:r>
            <a:endParaRPr lang="ko-KR" altLang="en-US" sz="1600" b="1" dirty="0"/>
          </a:p>
        </p:txBody>
      </p:sp>
      <p:sp>
        <p:nvSpPr>
          <p:cNvPr id="29" name="타원 28"/>
          <p:cNvSpPr/>
          <p:nvPr/>
        </p:nvSpPr>
        <p:spPr>
          <a:xfrm>
            <a:off x="2359509" y="3725385"/>
            <a:ext cx="336058" cy="3360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95567" y="3723702"/>
            <a:ext cx="102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USB cable</a:t>
            </a:r>
            <a:endParaRPr lang="ko-KR" altLang="en-US" sz="1600" b="1" dirty="0"/>
          </a:p>
        </p:txBody>
      </p:sp>
      <p:sp>
        <p:nvSpPr>
          <p:cNvPr id="34" name="타원 33"/>
          <p:cNvSpPr/>
          <p:nvPr/>
        </p:nvSpPr>
        <p:spPr>
          <a:xfrm>
            <a:off x="2359509" y="5044923"/>
            <a:ext cx="336058" cy="3360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95568" y="5043240"/>
            <a:ext cx="4257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Windows 7 and later operating system desktop</a:t>
            </a:r>
          </a:p>
        </p:txBody>
      </p:sp>
      <p:sp>
        <p:nvSpPr>
          <p:cNvPr id="36" name="타원 35"/>
          <p:cNvSpPr/>
          <p:nvPr/>
        </p:nvSpPr>
        <p:spPr>
          <a:xfrm>
            <a:off x="2359509" y="6578176"/>
            <a:ext cx="336058" cy="3360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95568" y="6576493"/>
            <a:ext cx="374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Download </a:t>
            </a:r>
            <a:r>
              <a:rPr lang="en-US" altLang="ko-KR" sz="1600" b="1" dirty="0"/>
              <a:t>program &amp; USB driver program</a:t>
            </a:r>
          </a:p>
        </p:txBody>
      </p:sp>
      <p:sp>
        <p:nvSpPr>
          <p:cNvPr id="38" name="타원 37"/>
          <p:cNvSpPr/>
          <p:nvPr/>
        </p:nvSpPr>
        <p:spPr>
          <a:xfrm>
            <a:off x="2359509" y="8100013"/>
            <a:ext cx="336058" cy="3360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95568" y="8098330"/>
            <a:ext cx="2816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XHAUST App and membership.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952C47-6A69-407D-A132-C1D6E058CE9C}"/>
              </a:ext>
            </a:extLst>
          </p:cNvPr>
          <p:cNvSpPr txBox="1"/>
          <p:nvPr/>
        </p:nvSpPr>
        <p:spPr>
          <a:xfrm>
            <a:off x="10343732" y="1862753"/>
            <a:ext cx="2002082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altLang="ko-KR" sz="1600" b="1" dirty="0" smtClean="0"/>
              <a:t>Connect Module</a:t>
            </a:r>
            <a:r>
              <a:rPr lang="ko-KR" altLang="en-US" sz="1600" b="1" dirty="0" smtClean="0"/>
              <a:t> </a:t>
            </a:r>
            <a:r>
              <a:rPr lang="en-US" altLang="ko-KR" sz="1600" b="1" dirty="0"/>
              <a:t>&amp; PC</a:t>
            </a:r>
            <a:endParaRPr lang="ko-KR" altLang="en-US" sz="1600" b="1" dirty="0"/>
          </a:p>
        </p:txBody>
      </p:sp>
      <p:sp>
        <p:nvSpPr>
          <p:cNvPr id="44" name="사각형: 둥근 모서리 77">
            <a:extLst>
              <a:ext uri="{FF2B5EF4-FFF2-40B4-BE49-F238E27FC236}">
                <a16:creationId xmlns:a16="http://schemas.microsoft.com/office/drawing/2014/main" id="{CE51CA86-66E5-46F6-ACF5-1826A254D919}"/>
              </a:ext>
            </a:extLst>
          </p:cNvPr>
          <p:cNvSpPr/>
          <p:nvPr/>
        </p:nvSpPr>
        <p:spPr>
          <a:xfrm>
            <a:off x="10109200" y="2729478"/>
            <a:ext cx="6275653" cy="1584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3E2AE8-ADFB-43E8-91E2-0E4BCC5AA4EA}"/>
              </a:ext>
            </a:extLst>
          </p:cNvPr>
          <p:cNvSpPr txBox="1"/>
          <p:nvPr/>
        </p:nvSpPr>
        <p:spPr>
          <a:xfrm>
            <a:off x="10343732" y="2933971"/>
            <a:ext cx="1020989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altLang="ko-KR" b="1" dirty="0"/>
              <a:t>APP</a:t>
            </a:r>
            <a:r>
              <a:rPr lang="ko-KR" altLang="en-US" b="1" dirty="0"/>
              <a:t> </a:t>
            </a:r>
            <a:r>
              <a:rPr lang="en-US" altLang="ko-KR" b="1" dirty="0"/>
              <a:t>Area</a:t>
            </a:r>
            <a:endParaRPr lang="ko-KR" altLang="en-US" b="1" dirty="0"/>
          </a:p>
        </p:txBody>
      </p:sp>
      <p:pic>
        <p:nvPicPr>
          <p:cNvPr id="46" name="Picture 4" descr="스마트 폰 태블릿 아이콘 - 무료 다운로드, PNG 및 벡터">
            <a:extLst>
              <a:ext uri="{FF2B5EF4-FFF2-40B4-BE49-F238E27FC236}">
                <a16:creationId xmlns:a16="http://schemas.microsoft.com/office/drawing/2014/main" id="{10021424-CF93-4AB8-9F2B-3DC02D23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386" y="2888637"/>
            <a:ext cx="428521" cy="4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사각형: 둥근 모서리 79">
            <a:extLst>
              <a:ext uri="{FF2B5EF4-FFF2-40B4-BE49-F238E27FC236}">
                <a16:creationId xmlns:a16="http://schemas.microsoft.com/office/drawing/2014/main" id="{DA891FD0-6924-4342-BE1F-6153CC184B6A}"/>
              </a:ext>
            </a:extLst>
          </p:cNvPr>
          <p:cNvSpPr/>
          <p:nvPr/>
        </p:nvSpPr>
        <p:spPr>
          <a:xfrm>
            <a:off x="10344140" y="3482914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1. Launch App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사각형: 둥근 모서리 80">
            <a:extLst>
              <a:ext uri="{FF2B5EF4-FFF2-40B4-BE49-F238E27FC236}">
                <a16:creationId xmlns:a16="http://schemas.microsoft.com/office/drawing/2014/main" id="{09C8E82E-0BB8-40EA-8A82-35FE5A954D88}"/>
              </a:ext>
            </a:extLst>
          </p:cNvPr>
          <p:cNvSpPr/>
          <p:nvPr/>
        </p:nvSpPr>
        <p:spPr>
          <a:xfrm>
            <a:off x="12347026" y="3482914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2. Log out of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App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53" name="사각형: 둥근 모서리 81">
            <a:extLst>
              <a:ext uri="{FF2B5EF4-FFF2-40B4-BE49-F238E27FC236}">
                <a16:creationId xmlns:a16="http://schemas.microsoft.com/office/drawing/2014/main" id="{FD3F22B6-622F-4A11-BE63-E6B027A131DC}"/>
              </a:ext>
            </a:extLst>
          </p:cNvPr>
          <p:cNvSpPr/>
          <p:nvPr/>
        </p:nvSpPr>
        <p:spPr>
          <a:xfrm>
            <a:off x="14377180" y="3482914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3.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Re-log in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to the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A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pp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사각형: 둥근 모서리 84">
            <a:extLst>
              <a:ext uri="{FF2B5EF4-FFF2-40B4-BE49-F238E27FC236}">
                <a16:creationId xmlns:a16="http://schemas.microsoft.com/office/drawing/2014/main" id="{E7608FDA-EC87-4173-9011-FD28B0553A5F}"/>
              </a:ext>
            </a:extLst>
          </p:cNvPr>
          <p:cNvSpPr/>
          <p:nvPr/>
        </p:nvSpPr>
        <p:spPr>
          <a:xfrm>
            <a:off x="10109200" y="4626263"/>
            <a:ext cx="6275653" cy="1584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CF751D-9A45-42C3-A36A-5DD4B770E64B}"/>
              </a:ext>
            </a:extLst>
          </p:cNvPr>
          <p:cNvSpPr txBox="1"/>
          <p:nvPr/>
        </p:nvSpPr>
        <p:spPr>
          <a:xfrm>
            <a:off x="10343732" y="4826609"/>
            <a:ext cx="835772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altLang="ko-KR" b="1" dirty="0"/>
              <a:t>PC</a:t>
            </a:r>
            <a:r>
              <a:rPr lang="ko-KR" altLang="en-US" b="1" dirty="0"/>
              <a:t> </a:t>
            </a:r>
            <a:r>
              <a:rPr lang="en-US" altLang="ko-KR" b="1" dirty="0"/>
              <a:t>Area</a:t>
            </a:r>
            <a:endParaRPr lang="ko-KR" altLang="en-US" b="1" dirty="0"/>
          </a:p>
        </p:txBody>
      </p:sp>
      <p:pic>
        <p:nvPicPr>
          <p:cNvPr id="57" name="Picture 6" descr="내 컴퓨터 아이콘 - 무료 다운로드, PNG 및 벡터">
            <a:extLst>
              <a:ext uri="{FF2B5EF4-FFF2-40B4-BE49-F238E27FC236}">
                <a16:creationId xmlns:a16="http://schemas.microsoft.com/office/drawing/2014/main" id="{998E89C2-50FD-4CC6-B632-DC9144DF7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47422" y="4772179"/>
            <a:ext cx="442375" cy="4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사각형: 둥근 모서리 88">
            <a:extLst>
              <a:ext uri="{FF2B5EF4-FFF2-40B4-BE49-F238E27FC236}">
                <a16:creationId xmlns:a16="http://schemas.microsoft.com/office/drawing/2014/main" id="{F69C244C-5814-4EEE-BA7B-3F24CCE8F7A5}"/>
              </a:ext>
            </a:extLst>
          </p:cNvPr>
          <p:cNvSpPr/>
          <p:nvPr/>
        </p:nvSpPr>
        <p:spPr>
          <a:xfrm>
            <a:off x="10344139" y="5358892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1.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Download DLP </a:t>
            </a:r>
            <a:r>
              <a:rPr lang="en-US" altLang="ko-KR" sz="1200" b="1" dirty="0">
                <a:solidFill>
                  <a:schemeClr val="tx1"/>
                </a:solidFill>
              </a:rPr>
              <a:t>and usb driver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59" name="사각형: 둥근 모서리 89">
            <a:extLst>
              <a:ext uri="{FF2B5EF4-FFF2-40B4-BE49-F238E27FC236}">
                <a16:creationId xmlns:a16="http://schemas.microsoft.com/office/drawing/2014/main" id="{74382D8D-8992-40E9-A049-903B1C8CB4F2}"/>
              </a:ext>
            </a:extLst>
          </p:cNvPr>
          <p:cNvSpPr/>
          <p:nvPr/>
        </p:nvSpPr>
        <p:spPr>
          <a:xfrm>
            <a:off x="12347026" y="5358892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2. USB driver installation and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restarting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60" name="사각형: 둥근 모서리 90">
            <a:extLst>
              <a:ext uri="{FF2B5EF4-FFF2-40B4-BE49-F238E27FC236}">
                <a16:creationId xmlns:a16="http://schemas.microsoft.com/office/drawing/2014/main" id="{20208EF1-DA87-4232-9507-803BA04BCD37}"/>
              </a:ext>
            </a:extLst>
          </p:cNvPr>
          <p:cNvSpPr/>
          <p:nvPr/>
        </p:nvSpPr>
        <p:spPr>
          <a:xfrm>
            <a:off x="14377180" y="5358892"/>
            <a:ext cx="1800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3 DLP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Execution </a:t>
            </a:r>
            <a:r>
              <a:rPr lang="en-US" altLang="ko-KR" sz="1200" b="1" dirty="0">
                <a:solidFill>
                  <a:schemeClr val="tx1"/>
                </a:solidFill>
              </a:rPr>
              <a:t>and Login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61" name="Picture 24" descr="Client, connect, database, programing, server icon - Download on Iconfinder">
            <a:extLst>
              <a:ext uri="{FF2B5EF4-FFF2-40B4-BE49-F238E27FC236}">
                <a16:creationId xmlns:a16="http://schemas.microsoft.com/office/drawing/2014/main" id="{94A80D56-1284-4C99-BC67-8FD5D226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337" y="1831265"/>
            <a:ext cx="410846" cy="4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이등변 삼각형 63"/>
          <p:cNvSpPr/>
          <p:nvPr/>
        </p:nvSpPr>
        <p:spPr>
          <a:xfrm flipV="1">
            <a:off x="13124452" y="4414948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사각형: 둥근 모서리 127">
            <a:extLst>
              <a:ext uri="{FF2B5EF4-FFF2-40B4-BE49-F238E27FC236}">
                <a16:creationId xmlns:a16="http://schemas.microsoft.com/office/drawing/2014/main" id="{BEB4F246-2C21-4924-8F69-8A40BFC80EFD}"/>
              </a:ext>
            </a:extLst>
          </p:cNvPr>
          <p:cNvSpPr/>
          <p:nvPr/>
        </p:nvSpPr>
        <p:spPr>
          <a:xfrm>
            <a:off x="10143199" y="8419835"/>
            <a:ext cx="6275653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사각형: 둥근 모서리 99">
            <a:extLst>
              <a:ext uri="{FF2B5EF4-FFF2-40B4-BE49-F238E27FC236}">
                <a16:creationId xmlns:a16="http://schemas.microsoft.com/office/drawing/2014/main" id="{05B8F14C-DF3D-4D20-8895-79684B37BBE0}"/>
              </a:ext>
            </a:extLst>
          </p:cNvPr>
          <p:cNvSpPr/>
          <p:nvPr/>
        </p:nvSpPr>
        <p:spPr>
          <a:xfrm>
            <a:off x="10109199" y="6523048"/>
            <a:ext cx="6275653" cy="1584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88DB96-762F-4837-86E2-871BF7673374}"/>
              </a:ext>
            </a:extLst>
          </p:cNvPr>
          <p:cNvSpPr txBox="1"/>
          <p:nvPr/>
        </p:nvSpPr>
        <p:spPr>
          <a:xfrm>
            <a:off x="10343732" y="6709943"/>
            <a:ext cx="2360332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b="1" noProof="1" smtClean="0">
                <a:solidFill>
                  <a:srgbClr val="2B323B"/>
                </a:solidFill>
              </a:rPr>
              <a:t>Download program</a:t>
            </a:r>
            <a:endParaRPr lang="en-US" sz="1400" b="1" noProof="1">
              <a:solidFill>
                <a:srgbClr val="2B323B"/>
              </a:solidFill>
            </a:endParaRPr>
          </a:p>
        </p:txBody>
      </p:sp>
      <p:sp>
        <p:nvSpPr>
          <p:cNvPr id="79" name="사각형: 둥근 모서리 103">
            <a:extLst>
              <a:ext uri="{FF2B5EF4-FFF2-40B4-BE49-F238E27FC236}">
                <a16:creationId xmlns:a16="http://schemas.microsoft.com/office/drawing/2014/main" id="{A81E3A00-CB5A-42E2-9E91-C32EA242572C}"/>
              </a:ext>
            </a:extLst>
          </p:cNvPr>
          <p:cNvSpPr/>
          <p:nvPr/>
        </p:nvSpPr>
        <p:spPr>
          <a:xfrm>
            <a:off x="10339653" y="7266840"/>
            <a:ext cx="2808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1. Checking and updating module versions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사각형: 둥근 모서리 104">
            <a:extLst>
              <a:ext uri="{FF2B5EF4-FFF2-40B4-BE49-F238E27FC236}">
                <a16:creationId xmlns:a16="http://schemas.microsoft.com/office/drawing/2014/main" id="{63AD7EEF-9AA1-4343-9A40-79AD717FCF7F}"/>
              </a:ext>
            </a:extLst>
          </p:cNvPr>
          <p:cNvSpPr/>
          <p:nvPr/>
        </p:nvSpPr>
        <p:spPr>
          <a:xfrm>
            <a:off x="13369601" y="7266840"/>
            <a:ext cx="2808000" cy="612000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2. Download the sound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124340-3CE1-4E7C-9E93-6FCC0C4E1C31}"/>
              </a:ext>
            </a:extLst>
          </p:cNvPr>
          <p:cNvSpPr txBox="1"/>
          <p:nvPr/>
        </p:nvSpPr>
        <p:spPr>
          <a:xfrm>
            <a:off x="10343732" y="8650609"/>
            <a:ext cx="257044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b="1" noProof="1">
                <a:solidFill>
                  <a:srgbClr val="2B323B"/>
                </a:solidFill>
              </a:rPr>
              <a:t>Disconnect and use your PC</a:t>
            </a:r>
            <a:endParaRPr lang="en-US" sz="1400" b="1" noProof="1">
              <a:solidFill>
                <a:srgbClr val="2B323B"/>
              </a:solidFill>
            </a:endParaRPr>
          </a:p>
        </p:txBody>
      </p:sp>
      <p:pic>
        <p:nvPicPr>
          <p:cNvPr id="83" name="Picture 8" descr="다운로드 아이콘 - ico,png,icns,무료 아이콘 다운로드">
            <a:extLst>
              <a:ext uri="{FF2B5EF4-FFF2-40B4-BE49-F238E27FC236}">
                <a16:creationId xmlns:a16="http://schemas.microsoft.com/office/drawing/2014/main" id="{E9EADDBF-314F-4D5C-B46D-8B493617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967" y="6706964"/>
            <a:ext cx="387940" cy="3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그룹 83">
            <a:extLst>
              <a:ext uri="{FF2B5EF4-FFF2-40B4-BE49-F238E27FC236}">
                <a16:creationId xmlns:a16="http://schemas.microsoft.com/office/drawing/2014/main" id="{8AC1DB78-9F9D-4059-BD01-62B0C0138144}"/>
              </a:ext>
            </a:extLst>
          </p:cNvPr>
          <p:cNvGrpSpPr/>
          <p:nvPr/>
        </p:nvGrpSpPr>
        <p:grpSpPr>
          <a:xfrm>
            <a:off x="15841931" y="8551670"/>
            <a:ext cx="384245" cy="502061"/>
            <a:chOff x="10535832" y="5761458"/>
            <a:chExt cx="707477" cy="924401"/>
          </a:xfrm>
        </p:grpSpPr>
        <p:pic>
          <p:nvPicPr>
            <p:cNvPr id="85" name="Picture 24" descr="Client, connect, database, programing, server icon - Download on Iconfinder">
              <a:extLst>
                <a:ext uri="{FF2B5EF4-FFF2-40B4-BE49-F238E27FC236}">
                  <a16:creationId xmlns:a16="http://schemas.microsoft.com/office/drawing/2014/main" id="{06710260-CF37-4ACF-8A03-61BCD696C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5832" y="5894423"/>
              <a:ext cx="707477" cy="70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6FCF3529-887B-4BE7-8DB6-E417DAD209E2}"/>
                </a:ext>
              </a:extLst>
            </p:cNvPr>
            <p:cNvSpPr/>
            <p:nvPr/>
          </p:nvSpPr>
          <p:spPr>
            <a:xfrm rot="18941567" flipV="1">
              <a:off x="10849237" y="5761458"/>
              <a:ext cx="66423" cy="9244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7" name="이등변 삼각형 86"/>
          <p:cNvSpPr/>
          <p:nvPr/>
        </p:nvSpPr>
        <p:spPr>
          <a:xfrm flipV="1">
            <a:off x="13124452" y="6318576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이등변 삼각형 87"/>
          <p:cNvSpPr/>
          <p:nvPr/>
        </p:nvSpPr>
        <p:spPr>
          <a:xfrm flipV="1">
            <a:off x="13124452" y="8217577"/>
            <a:ext cx="245149" cy="10180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사각형: 둥근 모서리 151">
            <a:extLst>
              <a:ext uri="{FF2B5EF4-FFF2-40B4-BE49-F238E27FC236}">
                <a16:creationId xmlns:a16="http://schemas.microsoft.com/office/drawing/2014/main" id="{27750294-139D-47AC-8D11-0552A2903BFE}"/>
              </a:ext>
            </a:extLst>
          </p:cNvPr>
          <p:cNvSpPr/>
          <p:nvPr/>
        </p:nvSpPr>
        <p:spPr>
          <a:xfrm>
            <a:off x="12149817" y="6879543"/>
            <a:ext cx="4883315" cy="2728511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사각형: 둥근 모서리 150">
            <a:extLst>
              <a:ext uri="{FF2B5EF4-FFF2-40B4-BE49-F238E27FC236}">
                <a16:creationId xmlns:a16="http://schemas.microsoft.com/office/drawing/2014/main" id="{595FC162-B53F-4CD2-8192-5964DE5633F6}"/>
              </a:ext>
            </a:extLst>
          </p:cNvPr>
          <p:cNvSpPr/>
          <p:nvPr/>
        </p:nvSpPr>
        <p:spPr>
          <a:xfrm>
            <a:off x="12080735" y="4022437"/>
            <a:ext cx="4883314" cy="2631663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사각형: 둥근 모서리 149">
            <a:extLst>
              <a:ext uri="{FF2B5EF4-FFF2-40B4-BE49-F238E27FC236}">
                <a16:creationId xmlns:a16="http://schemas.microsoft.com/office/drawing/2014/main" id="{F240C1DD-7F36-4F74-A289-8F9329DF500C}"/>
              </a:ext>
            </a:extLst>
          </p:cNvPr>
          <p:cNvSpPr/>
          <p:nvPr/>
        </p:nvSpPr>
        <p:spPr>
          <a:xfrm>
            <a:off x="12080734" y="2538719"/>
            <a:ext cx="4867019" cy="1330443"/>
          </a:xfrm>
          <a:prstGeom prst="roundRect">
            <a:avLst>
              <a:gd name="adj" fmla="val 41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387ED7-970E-4F03-A8DA-61C089803D98}"/>
              </a:ext>
            </a:extLst>
          </p:cNvPr>
          <p:cNvSpPr txBox="1"/>
          <p:nvPr/>
        </p:nvSpPr>
        <p:spPr>
          <a:xfrm>
            <a:off x="880665" y="850867"/>
            <a:ext cx="478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400" dirty="0" err="1" smtClean="0"/>
              <a:t>Connect</a:t>
            </a:r>
            <a:r>
              <a:rPr lang="fr-FR" altLang="ko-KR" sz="2400" dirty="0" smtClean="0"/>
              <a:t>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Module</a:t>
            </a:r>
            <a:r>
              <a:rPr lang="ko-KR" altLang="en-US" sz="2400" dirty="0" smtClean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&amp; PC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351512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614045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21FE8256-D87E-4AB5-AEA6-D9D1D2892A87}"/>
              </a:ext>
            </a:extLst>
          </p:cNvPr>
          <p:cNvSpPr/>
          <p:nvPr/>
        </p:nvSpPr>
        <p:spPr>
          <a:xfrm>
            <a:off x="997118" y="6513816"/>
            <a:ext cx="66495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The type or performance of the PC is irrelevant if the following conditions are met.</a:t>
            </a:r>
          </a:p>
          <a:p>
            <a:endParaRPr lang="en-US" altLang="ko-KR" sz="1400" dirty="0"/>
          </a:p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1. Windows 7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or newer operating system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2. USB A type support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3. Internet-enabled</a:t>
            </a:r>
            <a:endParaRPr lang="en-US" altLang="ko-KR" sz="1400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C9316AF-C088-4977-8E55-B9D5224F5EEF}"/>
              </a:ext>
            </a:extLst>
          </p:cNvPr>
          <p:cNvSpPr/>
          <p:nvPr/>
        </p:nvSpPr>
        <p:spPr>
          <a:xfrm>
            <a:off x="997118" y="8355529"/>
            <a:ext cx="48502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When you connect your PC with the module via USB, the module displays a green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LED, which is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located close to the USB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port.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A green LED means that power is connected. If the green LED does not turn on, you must use a different USB port or another computer.</a:t>
            </a:r>
            <a:endParaRPr lang="en-US" altLang="ko-KR" sz="1400" dirty="0"/>
          </a:p>
        </p:txBody>
      </p:sp>
      <p:pic>
        <p:nvPicPr>
          <p:cNvPr id="125" name="그림 124">
            <a:extLst>
              <a:ext uri="{FF2B5EF4-FFF2-40B4-BE49-F238E27FC236}">
                <a16:creationId xmlns:a16="http://schemas.microsoft.com/office/drawing/2014/main" id="{47B19E27-61C4-49DF-9F82-FB852240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64073" y="2620604"/>
            <a:ext cx="1992407" cy="1163011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CB78B17A-909A-4047-ADDD-B3DEBA9A6FAB}"/>
              </a:ext>
            </a:extLst>
          </p:cNvPr>
          <p:cNvGrpSpPr/>
          <p:nvPr/>
        </p:nvGrpSpPr>
        <p:grpSpPr>
          <a:xfrm>
            <a:off x="941851" y="2185187"/>
            <a:ext cx="3757449" cy="2433236"/>
            <a:chOff x="2157702" y="2519764"/>
            <a:chExt cx="3757449" cy="2433236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2E1696E-956F-4C64-ADA6-D9B45F1C20FC}"/>
                </a:ext>
              </a:extLst>
            </p:cNvPr>
            <p:cNvGrpSpPr/>
            <p:nvPr/>
          </p:nvGrpSpPr>
          <p:grpSpPr>
            <a:xfrm>
              <a:off x="2157702" y="2519764"/>
              <a:ext cx="3696358" cy="2433236"/>
              <a:chOff x="2359160" y="2597125"/>
              <a:chExt cx="3696358" cy="2433236"/>
            </a:xfrm>
          </p:grpSpPr>
          <p:pic>
            <p:nvPicPr>
              <p:cNvPr id="5126" name="Picture 6" descr="How To Share Mobile Internet With PC/Laptop Using USB Cable - Faltu Post">
                <a:extLst>
                  <a:ext uri="{FF2B5EF4-FFF2-40B4-BE49-F238E27FC236}">
                    <a16:creationId xmlns:a16="http://schemas.microsoft.com/office/drawing/2014/main" id="{D8061C13-F8DA-45BE-A4E1-D71EEF8439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" t="20017" r="35460"/>
              <a:stretch/>
            </p:blipFill>
            <p:spPr bwMode="auto">
              <a:xfrm>
                <a:off x="2359160" y="2597125"/>
                <a:ext cx="3547773" cy="2433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B533CC9D-C469-4FEF-BA1E-5D8FC35EB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720125" y="3129114"/>
                <a:ext cx="335393" cy="646243"/>
              </a:xfrm>
              <a:prstGeom prst="rect">
                <a:avLst/>
              </a:prstGeom>
            </p:spPr>
          </p:pic>
        </p:grp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532DE932-A3BA-426B-96E2-2DFD62030A41}"/>
                </a:ext>
              </a:extLst>
            </p:cNvPr>
            <p:cNvSpPr/>
            <p:nvPr/>
          </p:nvSpPr>
          <p:spPr>
            <a:xfrm rot="19520572">
              <a:off x="5653910" y="3629130"/>
              <a:ext cx="261241" cy="113926"/>
            </a:xfrm>
            <a:prstGeom prst="rightArrow">
              <a:avLst/>
            </a:prstGeom>
            <a:solidFill>
              <a:srgbClr val="05FE7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9C86EE8-E625-4677-AECA-3BA85524C8BD}"/>
              </a:ext>
            </a:extLst>
          </p:cNvPr>
          <p:cNvGrpSpPr/>
          <p:nvPr/>
        </p:nvGrpSpPr>
        <p:grpSpPr>
          <a:xfrm>
            <a:off x="1685466" y="3974228"/>
            <a:ext cx="2691694" cy="2190750"/>
            <a:chOff x="2102658" y="3581620"/>
            <a:chExt cx="2691694" cy="2190750"/>
          </a:xfrm>
        </p:grpSpPr>
        <p:pic>
          <p:nvPicPr>
            <p:cNvPr id="5128" name="Picture 8" descr="How do I connect RJ printer to my computer? | Brother">
              <a:extLst>
                <a:ext uri="{FF2B5EF4-FFF2-40B4-BE49-F238E27FC236}">
                  <a16:creationId xmlns:a16="http://schemas.microsoft.com/office/drawing/2014/main" id="{CA72A5B4-0AA9-4AC4-955F-19875E12E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2658" y="3581620"/>
              <a:ext cx="2428875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C0DEBB8A-2C74-43C4-80E5-BEF51CB6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19373" flipH="1">
              <a:off x="3895308" y="3992116"/>
              <a:ext cx="902482" cy="895607"/>
            </a:xfrm>
            <a:prstGeom prst="rect">
              <a:avLst/>
            </a:prstGeom>
          </p:spPr>
        </p:pic>
        <p:sp>
          <p:nvSpPr>
            <p:cNvPr id="129" name="화살표: 오른쪽 128">
              <a:extLst>
                <a:ext uri="{FF2B5EF4-FFF2-40B4-BE49-F238E27FC236}">
                  <a16:creationId xmlns:a16="http://schemas.microsoft.com/office/drawing/2014/main" id="{BF1F21CE-8B3A-482D-915D-3C385B016A1A}"/>
                </a:ext>
              </a:extLst>
            </p:cNvPr>
            <p:cNvSpPr/>
            <p:nvPr/>
          </p:nvSpPr>
          <p:spPr>
            <a:xfrm rot="19520572">
              <a:off x="4007752" y="4656231"/>
              <a:ext cx="156338" cy="156350"/>
            </a:xfrm>
            <a:prstGeom prst="rightArrow">
              <a:avLst/>
            </a:prstGeom>
            <a:solidFill>
              <a:srgbClr val="353233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27" name="그림 126">
            <a:extLst>
              <a:ext uri="{FF2B5EF4-FFF2-40B4-BE49-F238E27FC236}">
                <a16:creationId xmlns:a16="http://schemas.microsoft.com/office/drawing/2014/main" id="{12B7EA9C-4BE4-4426-83CF-10F231EC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77484" y="4347432"/>
            <a:ext cx="1992407" cy="1163011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FDB0FD49-1710-4323-8E09-2911F6D18CC5}"/>
              </a:ext>
            </a:extLst>
          </p:cNvPr>
          <p:cNvGrpSpPr/>
          <p:nvPr/>
        </p:nvGrpSpPr>
        <p:grpSpPr>
          <a:xfrm>
            <a:off x="6076555" y="8397617"/>
            <a:ext cx="1618784" cy="912019"/>
            <a:chOff x="9380709" y="7407666"/>
            <a:chExt cx="2394849" cy="1332865"/>
          </a:xfrm>
        </p:grpSpPr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AB80637-3BAB-47FA-B3BB-1100B649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80709" y="7407666"/>
              <a:ext cx="2394849" cy="1332865"/>
            </a:xfrm>
            <a:prstGeom prst="rect">
              <a:avLst/>
            </a:prstGeom>
          </p:spPr>
        </p:pic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4EF18E6A-4F69-479E-B418-CD17875FE73A}"/>
                </a:ext>
              </a:extLst>
            </p:cNvPr>
            <p:cNvSpPr/>
            <p:nvPr/>
          </p:nvSpPr>
          <p:spPr>
            <a:xfrm>
              <a:off x="11259310" y="8539644"/>
              <a:ext cx="36000" cy="36000"/>
            </a:xfrm>
            <a:prstGeom prst="ellipse">
              <a:avLst/>
            </a:prstGeom>
            <a:solidFill>
              <a:srgbClr val="66FF33"/>
            </a:solidFill>
            <a:ln w="0">
              <a:solidFill>
                <a:srgbClr val="66FF33"/>
              </a:solidFill>
            </a:ln>
            <a:effectLst>
              <a:glow rad="101600">
                <a:srgbClr val="66FF33">
                  <a:alpha val="54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44" name="그림 143">
            <a:extLst>
              <a:ext uri="{FF2B5EF4-FFF2-40B4-BE49-F238E27FC236}">
                <a16:creationId xmlns:a16="http://schemas.microsoft.com/office/drawing/2014/main" id="{0BFBB2CC-A832-4EFC-8F3E-312A4F67BC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6"/>
          <a:stretch/>
        </p:blipFill>
        <p:spPr>
          <a:xfrm>
            <a:off x="10137852" y="2544562"/>
            <a:ext cx="2279740" cy="1324600"/>
          </a:xfrm>
          <a:prstGeom prst="rect">
            <a:avLst/>
          </a:prstGeom>
        </p:spPr>
      </p:pic>
      <p:pic>
        <p:nvPicPr>
          <p:cNvPr id="145" name="그림 144">
            <a:extLst>
              <a:ext uri="{FF2B5EF4-FFF2-40B4-BE49-F238E27FC236}">
                <a16:creationId xmlns:a16="http://schemas.microsoft.com/office/drawing/2014/main" id="{1F3FF4D4-C70E-4CAF-AB64-23FDF4BD40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5" b="10827"/>
          <a:stretch/>
        </p:blipFill>
        <p:spPr>
          <a:xfrm>
            <a:off x="10128129" y="4022438"/>
            <a:ext cx="2279740" cy="2631663"/>
          </a:xfrm>
          <a:prstGeom prst="rect">
            <a:avLst/>
          </a:prstGeom>
        </p:spPr>
      </p:pic>
      <p:pic>
        <p:nvPicPr>
          <p:cNvPr id="146" name="그림 145">
            <a:extLst>
              <a:ext uri="{FF2B5EF4-FFF2-40B4-BE49-F238E27FC236}">
                <a16:creationId xmlns:a16="http://schemas.microsoft.com/office/drawing/2014/main" id="{7A89A314-14EF-44C9-A5C2-C6F5BC5AB3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2"/>
          <a:stretch/>
        </p:blipFill>
        <p:spPr>
          <a:xfrm>
            <a:off x="10137852" y="6807377"/>
            <a:ext cx="2279740" cy="2728509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AAF951C2-0DA6-4785-A24A-A1E71BFD773F}"/>
              </a:ext>
            </a:extLst>
          </p:cNvPr>
          <p:cNvSpPr txBox="1"/>
          <p:nvPr/>
        </p:nvSpPr>
        <p:spPr>
          <a:xfrm>
            <a:off x="12607770" y="3064627"/>
            <a:ext cx="2997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1. Run the </a:t>
            </a:r>
            <a:r>
              <a:rPr lang="en-US" altLang="ko-KR" sz="1400" dirty="0" smtClean="0"/>
              <a:t>App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on your mobile phone.</a:t>
            </a: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EE0BB03E-84E3-4561-B850-7242316A2176}"/>
              </a:ext>
            </a:extLst>
          </p:cNvPr>
          <p:cNvSpPr/>
          <p:nvPr/>
        </p:nvSpPr>
        <p:spPr>
          <a:xfrm>
            <a:off x="12607770" y="5173070"/>
            <a:ext cx="3718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2. Enter your ID and password to log in.</a:t>
            </a: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14E1F3B2-8B66-4991-85D0-E176F1B9E574}"/>
              </a:ext>
            </a:extLst>
          </p:cNvPr>
          <p:cNvSpPr/>
          <p:nvPr/>
        </p:nvSpPr>
        <p:spPr>
          <a:xfrm>
            <a:off x="12607770" y="7910021"/>
            <a:ext cx="441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3. </a:t>
            </a:r>
            <a:r>
              <a:rPr lang="en-US" altLang="ko-KR" sz="1400" dirty="0" smtClean="0"/>
              <a:t>Once paired successfully, </a:t>
            </a:r>
            <a:r>
              <a:rPr lang="en-US" altLang="ko-KR" sz="1400" dirty="0"/>
              <a:t>go to the main screen.</a:t>
            </a:r>
          </a:p>
          <a:p>
            <a:r>
              <a:rPr lang="en-US" altLang="ko-KR" sz="1400" dirty="0"/>
              <a:t>Please check the Bluetooth connection mark.</a:t>
            </a:r>
          </a:p>
        </p:txBody>
      </p:sp>
      <p:sp>
        <p:nvSpPr>
          <p:cNvPr id="158" name="Freeform 218">
            <a:extLst>
              <a:ext uri="{FF2B5EF4-FFF2-40B4-BE49-F238E27FC236}">
                <a16:creationId xmlns:a16="http://schemas.microsoft.com/office/drawing/2014/main" id="{CBF85F5E-8A45-4391-954A-DBC3B8C5D818}"/>
              </a:ext>
            </a:extLst>
          </p:cNvPr>
          <p:cNvSpPr>
            <a:spLocks/>
          </p:cNvSpPr>
          <p:nvPr/>
        </p:nvSpPr>
        <p:spPr bwMode="auto">
          <a:xfrm>
            <a:off x="3268544" y="4938810"/>
            <a:ext cx="244512" cy="293413"/>
          </a:xfrm>
          <a:custGeom>
            <a:avLst/>
            <a:gdLst>
              <a:gd name="T0" fmla="*/ 13 w 75"/>
              <a:gd name="T1" fmla="*/ 90 h 90"/>
              <a:gd name="T2" fmla="*/ 75 w 75"/>
              <a:gd name="T3" fmla="*/ 27 h 90"/>
              <a:gd name="T4" fmla="*/ 75 w 75"/>
              <a:gd name="T5" fmla="*/ 0 h 90"/>
              <a:gd name="T6" fmla="*/ 0 w 75"/>
              <a:gd name="T7" fmla="*/ 78 h 90"/>
              <a:gd name="T8" fmla="*/ 13 w 75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0">
                <a:moveTo>
                  <a:pt x="13" y="90"/>
                </a:moveTo>
                <a:lnTo>
                  <a:pt x="75" y="27"/>
                </a:lnTo>
                <a:lnTo>
                  <a:pt x="75" y="0"/>
                </a:lnTo>
                <a:lnTo>
                  <a:pt x="0" y="78"/>
                </a:lnTo>
                <a:lnTo>
                  <a:pt x="13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220">
            <a:extLst>
              <a:ext uri="{FF2B5EF4-FFF2-40B4-BE49-F238E27FC236}">
                <a16:creationId xmlns:a16="http://schemas.microsoft.com/office/drawing/2014/main" id="{C281E2D3-C38A-4246-9860-59FD249EF206}"/>
              </a:ext>
            </a:extLst>
          </p:cNvPr>
          <p:cNvSpPr>
            <a:spLocks/>
          </p:cNvSpPr>
          <p:nvPr/>
        </p:nvSpPr>
        <p:spPr bwMode="auto">
          <a:xfrm>
            <a:off x="3131618" y="5137680"/>
            <a:ext cx="169527" cy="166268"/>
          </a:xfrm>
          <a:custGeom>
            <a:avLst/>
            <a:gdLst>
              <a:gd name="T0" fmla="*/ 17 w 52"/>
              <a:gd name="T1" fmla="*/ 0 h 51"/>
              <a:gd name="T2" fmla="*/ 0 w 52"/>
              <a:gd name="T3" fmla="*/ 51 h 51"/>
              <a:gd name="T4" fmla="*/ 52 w 52"/>
              <a:gd name="T5" fmla="*/ 33 h 51"/>
              <a:gd name="T6" fmla="*/ 17 w 52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1">
                <a:moveTo>
                  <a:pt x="17" y="0"/>
                </a:moveTo>
                <a:lnTo>
                  <a:pt x="0" y="51"/>
                </a:lnTo>
                <a:lnTo>
                  <a:pt x="52" y="33"/>
                </a:lnTo>
                <a:lnTo>
                  <a:pt x="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221">
            <a:extLst>
              <a:ext uri="{FF2B5EF4-FFF2-40B4-BE49-F238E27FC236}">
                <a16:creationId xmlns:a16="http://schemas.microsoft.com/office/drawing/2014/main" id="{F8F929BC-B5B3-429D-BA94-6BCFC3788AD6}"/>
              </a:ext>
            </a:extLst>
          </p:cNvPr>
          <p:cNvSpPr>
            <a:spLocks/>
          </p:cNvSpPr>
          <p:nvPr/>
        </p:nvSpPr>
        <p:spPr bwMode="auto">
          <a:xfrm>
            <a:off x="3200080" y="4801884"/>
            <a:ext cx="312974" cy="361877"/>
          </a:xfrm>
          <a:custGeom>
            <a:avLst/>
            <a:gdLst>
              <a:gd name="T0" fmla="*/ 0 w 96"/>
              <a:gd name="T1" fmla="*/ 100 h 111"/>
              <a:gd name="T2" fmla="*/ 12 w 96"/>
              <a:gd name="T3" fmla="*/ 111 h 111"/>
              <a:gd name="T4" fmla="*/ 96 w 96"/>
              <a:gd name="T5" fmla="*/ 25 h 111"/>
              <a:gd name="T6" fmla="*/ 96 w 96"/>
              <a:gd name="T7" fmla="*/ 0 h 111"/>
              <a:gd name="T8" fmla="*/ 0 w 96"/>
              <a:gd name="T9" fmla="*/ 10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11">
                <a:moveTo>
                  <a:pt x="0" y="100"/>
                </a:moveTo>
                <a:lnTo>
                  <a:pt x="12" y="111"/>
                </a:lnTo>
                <a:lnTo>
                  <a:pt x="96" y="25"/>
                </a:lnTo>
                <a:lnTo>
                  <a:pt x="96" y="0"/>
                </a:lnTo>
                <a:lnTo>
                  <a:pt x="0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6" name="그림 165">
            <a:extLst>
              <a:ext uri="{FF2B5EF4-FFF2-40B4-BE49-F238E27FC236}">
                <a16:creationId xmlns:a16="http://schemas.microsoft.com/office/drawing/2014/main" id="{1712381A-CE72-45D1-B2BD-EF21861ABB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4570" r="5989" b="90877"/>
          <a:stretch/>
        </p:blipFill>
        <p:spPr>
          <a:xfrm>
            <a:off x="11958496" y="6907151"/>
            <a:ext cx="382642" cy="361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0" name="Freeform 277">
            <a:extLst>
              <a:ext uri="{FF2B5EF4-FFF2-40B4-BE49-F238E27FC236}">
                <a16:creationId xmlns:a16="http://schemas.microsoft.com/office/drawing/2014/main" id="{35C931F6-0499-413D-9E74-417A35E888A7}"/>
              </a:ext>
            </a:extLst>
          </p:cNvPr>
          <p:cNvSpPr>
            <a:spLocks/>
          </p:cNvSpPr>
          <p:nvPr/>
        </p:nvSpPr>
        <p:spPr bwMode="auto">
          <a:xfrm>
            <a:off x="10350409" y="4776975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277">
            <a:extLst>
              <a:ext uri="{FF2B5EF4-FFF2-40B4-BE49-F238E27FC236}">
                <a16:creationId xmlns:a16="http://schemas.microsoft.com/office/drawing/2014/main" id="{61531BD8-E234-4579-90FC-5656389411A0}"/>
              </a:ext>
            </a:extLst>
          </p:cNvPr>
          <p:cNvSpPr>
            <a:spLocks/>
          </p:cNvSpPr>
          <p:nvPr/>
        </p:nvSpPr>
        <p:spPr bwMode="auto">
          <a:xfrm>
            <a:off x="10350409" y="5124166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277">
            <a:extLst>
              <a:ext uri="{FF2B5EF4-FFF2-40B4-BE49-F238E27FC236}">
                <a16:creationId xmlns:a16="http://schemas.microsoft.com/office/drawing/2014/main" id="{7BF76865-1488-46ED-BC18-3AC54D3E583B}"/>
              </a:ext>
            </a:extLst>
          </p:cNvPr>
          <p:cNvSpPr>
            <a:spLocks/>
          </p:cNvSpPr>
          <p:nvPr/>
        </p:nvSpPr>
        <p:spPr bwMode="auto">
          <a:xfrm>
            <a:off x="10840654" y="6062378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2" name="오각형 1"/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Connect Module and PC</a:t>
              </a:r>
              <a:endParaRPr lang="ko-KR" altLang="en-US" sz="1100" dirty="0"/>
            </a:p>
          </p:txBody>
        </p:sp>
        <p:sp>
          <p:nvSpPr>
            <p:cNvPr id="46" name="갈매기형 수장 45"/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갈매기형 수장 49"/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1" name="갈매기형 수장 50"/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갈매기형 수장 51"/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55" name="오각형 54"/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갈매기형 수장 55"/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App </a:t>
              </a:r>
              <a:r>
                <a:rPr lang="en-US" altLang="ko-KR" sz="1100" dirty="0">
                  <a:solidFill>
                    <a:schemeClr val="bg1"/>
                  </a:solidFill>
                </a:rPr>
                <a:t>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갈매기형 수장 56"/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8" name="갈매기형 수장 57"/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BF3536E-33DB-4AF0-B5E6-FC378DA9ED85}"/>
              </a:ext>
            </a:extLst>
          </p:cNvPr>
          <p:cNvSpPr txBox="1"/>
          <p:nvPr/>
        </p:nvSpPr>
        <p:spPr>
          <a:xfrm>
            <a:off x="10150044" y="850867"/>
            <a:ext cx="368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APP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Launch App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351512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614045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451C8EF-FB10-4001-AFFC-48C985CFBFB6}"/>
              </a:ext>
            </a:extLst>
          </p:cNvPr>
          <p:cNvSpPr/>
          <p:nvPr/>
        </p:nvSpPr>
        <p:spPr>
          <a:xfrm>
            <a:off x="880666" y="2175745"/>
            <a:ext cx="6840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If the </a:t>
            </a:r>
            <a:r>
              <a:rPr lang="en-US" altLang="ko-KR" sz="1400" dirty="0" smtClean="0"/>
              <a:t>login page </a:t>
            </a:r>
            <a:r>
              <a:rPr lang="en-US" altLang="ko-KR" sz="1400" dirty="0"/>
              <a:t>is omitted because you are automatically logged in to the </a:t>
            </a:r>
            <a:r>
              <a:rPr lang="en-US" altLang="ko-KR" sz="1400" dirty="0" smtClean="0"/>
              <a:t>app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you must </a:t>
            </a:r>
            <a:r>
              <a:rPr lang="en-US" altLang="ko-KR" sz="1400" dirty="0" smtClean="0"/>
              <a:t>log out manually and log in again by entering your </a:t>
            </a:r>
            <a:r>
              <a:rPr lang="en-US" altLang="ko-KR" sz="1400" dirty="0"/>
              <a:t>ID &amp; </a:t>
            </a:r>
            <a:r>
              <a:rPr lang="en-US" altLang="ko-KR" sz="1400" dirty="0" smtClean="0"/>
              <a:t>password.</a:t>
            </a:r>
            <a:endParaRPr lang="en-US" altLang="ko-KR" sz="1400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891F3DC-9FC2-4B2B-AFED-3B350A9B0980}"/>
              </a:ext>
            </a:extLst>
          </p:cNvPr>
          <p:cNvSpPr/>
          <p:nvPr/>
        </p:nvSpPr>
        <p:spPr>
          <a:xfrm>
            <a:off x="901086" y="5959366"/>
            <a:ext cx="6820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When running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the app for the first time,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if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it is paired and you are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immediately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sent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to the main page, take the following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steps:</a:t>
            </a:r>
            <a:endParaRPr lang="en-US" altLang="ko-KR" sz="1400" dirty="0"/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B7A2557B-154A-4700-B63D-1EE60BDD2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8" y="6444691"/>
            <a:ext cx="1423641" cy="2703600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99426D8-C9AA-4081-B8B3-81E57E0EC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41" y="6444691"/>
            <a:ext cx="1423641" cy="270360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96AD7462-4922-4ED5-8104-C66AA5CE3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5" y="6444691"/>
            <a:ext cx="1423641" cy="27036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74EB4147-A93D-44C4-A1AE-A332BC8B5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13" y="6444691"/>
            <a:ext cx="1423641" cy="2703600"/>
          </a:xfrm>
          <a:prstGeom prst="rect">
            <a:avLst/>
          </a:prstGeom>
        </p:spPr>
      </p:pic>
      <p:sp>
        <p:nvSpPr>
          <p:cNvPr id="55" name="직사각형 54">
            <a:extLst>
              <a:ext uri="{FF2B5EF4-FFF2-40B4-BE49-F238E27FC236}">
                <a16:creationId xmlns:a16="http://schemas.microsoft.com/office/drawing/2014/main" id="{A6A7835A-218C-496E-8298-543F1BA7E29C}"/>
              </a:ext>
            </a:extLst>
          </p:cNvPr>
          <p:cNvSpPr/>
          <p:nvPr/>
        </p:nvSpPr>
        <p:spPr>
          <a:xfrm>
            <a:off x="2671781" y="3014346"/>
            <a:ext cx="1422000" cy="2703600"/>
          </a:xfrm>
          <a:prstGeom prst="rect">
            <a:avLst/>
          </a:prstGeom>
          <a:blipFill dpi="0" rotWithShape="1">
            <a:blip r:embed="rId7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7703E25-29D5-444C-8D18-F20B169203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5" y="3014346"/>
            <a:ext cx="1423202" cy="270276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E5BC37C-2309-4FE5-9CED-3F86711D0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64" y="3014346"/>
            <a:ext cx="1423641" cy="2703600"/>
          </a:xfrm>
          <a:prstGeom prst="rect">
            <a:avLst/>
          </a:prstGeom>
        </p:spPr>
      </p:pic>
      <p:sp>
        <p:nvSpPr>
          <p:cNvPr id="58" name="화살표: 아래쪽 57">
            <a:extLst>
              <a:ext uri="{FF2B5EF4-FFF2-40B4-BE49-F238E27FC236}">
                <a16:creationId xmlns:a16="http://schemas.microsoft.com/office/drawing/2014/main" id="{DC5B422F-8212-4AB0-B582-ADA00592546C}"/>
              </a:ext>
            </a:extLst>
          </p:cNvPr>
          <p:cNvSpPr/>
          <p:nvPr/>
        </p:nvSpPr>
        <p:spPr>
          <a:xfrm rot="16200000">
            <a:off x="3148360" y="4088100"/>
            <a:ext cx="483607" cy="555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9E1EB97B-EE59-41E8-BCB2-20981632D73E}"/>
              </a:ext>
            </a:extLst>
          </p:cNvPr>
          <p:cNvSpPr/>
          <p:nvPr/>
        </p:nvSpPr>
        <p:spPr>
          <a:xfrm>
            <a:off x="741053" y="9190456"/>
            <a:ext cx="175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b="1" i="0" dirty="0">
                <a:solidFill>
                  <a:srgbClr val="000000"/>
                </a:solidFill>
                <a:effectLst/>
                <a:latin typeface="Noto Sans"/>
              </a:rPr>
              <a:t>1. Click </a:t>
            </a:r>
            <a:r>
              <a:rPr lang="en-US" altLang="ko-KR" sz="1200" b="1" i="0" dirty="0" smtClean="0">
                <a:solidFill>
                  <a:srgbClr val="000000"/>
                </a:solidFill>
                <a:effectLst/>
                <a:latin typeface="Noto Sans"/>
              </a:rPr>
              <a:t>on the </a:t>
            </a:r>
            <a:r>
              <a:rPr lang="en-US" altLang="ko-KR" sz="1200" b="1" i="0" dirty="0">
                <a:solidFill>
                  <a:srgbClr val="000000"/>
                </a:solidFill>
                <a:effectLst/>
                <a:latin typeface="Noto Sans"/>
              </a:rPr>
              <a:t>Menu button to enter the Settings tab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CB58DF7-62DF-49C8-BE57-35AF10925E68}"/>
              </a:ext>
            </a:extLst>
          </p:cNvPr>
          <p:cNvSpPr/>
          <p:nvPr/>
        </p:nvSpPr>
        <p:spPr>
          <a:xfrm>
            <a:off x="2680937" y="9190456"/>
            <a:ext cx="1422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/>
              <a:t>2. Click </a:t>
            </a:r>
            <a:r>
              <a:rPr lang="en-US" altLang="ko-KR" sz="1200" b="1" dirty="0" smtClean="0"/>
              <a:t>on ‘SECURITY</a:t>
            </a:r>
            <a:r>
              <a:rPr lang="en-US" altLang="ko-KR" sz="1200" b="1" dirty="0"/>
              <a:t>’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87D12ADA-6FF0-4649-B83C-87EC21818A22}"/>
              </a:ext>
            </a:extLst>
          </p:cNvPr>
          <p:cNvSpPr/>
          <p:nvPr/>
        </p:nvSpPr>
        <p:spPr>
          <a:xfrm>
            <a:off x="4333782" y="9190456"/>
            <a:ext cx="143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/>
              <a:t>3. </a:t>
            </a:r>
            <a:r>
              <a:rPr lang="en-US" altLang="ko-KR" sz="1200" b="1" dirty="0" smtClean="0"/>
              <a:t>Click on </a:t>
            </a:r>
            <a:r>
              <a:rPr lang="en-US" altLang="ko-KR" sz="1200" b="1" dirty="0"/>
              <a:t>‘LOG OUT’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83F94D55-D4DE-40A0-9329-2D4C5B543F0F}"/>
              </a:ext>
            </a:extLst>
          </p:cNvPr>
          <p:cNvSpPr/>
          <p:nvPr/>
        </p:nvSpPr>
        <p:spPr>
          <a:xfrm>
            <a:off x="5986567" y="9190456"/>
            <a:ext cx="174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b="1" i="0" dirty="0">
                <a:solidFill>
                  <a:srgbClr val="000000"/>
                </a:solidFill>
                <a:effectLst/>
                <a:latin typeface="Noto Sans"/>
              </a:rPr>
              <a:t>4. Log in to </a:t>
            </a:r>
            <a:r>
              <a:rPr lang="en-US" altLang="ko-KR" sz="1200" b="1" i="0" dirty="0" smtClean="0">
                <a:solidFill>
                  <a:srgbClr val="000000"/>
                </a:solidFill>
                <a:effectLst/>
                <a:latin typeface="Noto Sans"/>
              </a:rPr>
              <a:t>app </a:t>
            </a:r>
            <a:r>
              <a:rPr lang="en-US" altLang="ko-KR" sz="1200" b="1" i="0" dirty="0">
                <a:solidFill>
                  <a:srgbClr val="000000"/>
                </a:solidFill>
                <a:effectLst/>
                <a:latin typeface="Noto Sans"/>
              </a:rPr>
              <a:t>by entering </a:t>
            </a:r>
            <a:r>
              <a:rPr lang="en-US" altLang="ko-KR" sz="1200" b="1" i="0" dirty="0" smtClean="0">
                <a:solidFill>
                  <a:srgbClr val="000000"/>
                </a:solidFill>
                <a:effectLst/>
                <a:latin typeface="Noto Sans"/>
              </a:rPr>
              <a:t>your ID &amp; password</a:t>
            </a:r>
            <a:endParaRPr lang="en-US" altLang="ko-KR" sz="1200" b="1" i="0" dirty="0">
              <a:solidFill>
                <a:srgbClr val="000000"/>
              </a:solidFill>
              <a:effectLst/>
              <a:latin typeface="Noto Sans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49E5BDB-BCC1-459B-9825-5E03EF68D67D}"/>
              </a:ext>
            </a:extLst>
          </p:cNvPr>
          <p:cNvGrpSpPr/>
          <p:nvPr/>
        </p:nvGrpSpPr>
        <p:grpSpPr>
          <a:xfrm>
            <a:off x="1036632" y="6611892"/>
            <a:ext cx="107156" cy="35719"/>
            <a:chOff x="1166126" y="6349203"/>
            <a:chExt cx="107156" cy="35719"/>
          </a:xfrm>
        </p:grpSpPr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1C64B05-DD69-4A18-BCC0-A7A518ACF9B9}"/>
                </a:ext>
              </a:extLst>
            </p:cNvPr>
            <p:cNvCxnSpPr/>
            <p:nvPr/>
          </p:nvCxnSpPr>
          <p:spPr>
            <a:xfrm>
              <a:off x="1166126" y="6349203"/>
              <a:ext cx="10715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E0B00B32-B6D1-47D7-95B8-E43EB928D50E}"/>
                </a:ext>
              </a:extLst>
            </p:cNvPr>
            <p:cNvCxnSpPr/>
            <p:nvPr/>
          </p:nvCxnSpPr>
          <p:spPr>
            <a:xfrm>
              <a:off x="1166126" y="6367063"/>
              <a:ext cx="10715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070AC166-55C2-42EF-8040-513449B536D0}"/>
                </a:ext>
              </a:extLst>
            </p:cNvPr>
            <p:cNvCxnSpPr/>
            <p:nvPr/>
          </p:nvCxnSpPr>
          <p:spPr>
            <a:xfrm>
              <a:off x="1166126" y="6384922"/>
              <a:ext cx="10715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reeform 277">
            <a:extLst>
              <a:ext uri="{FF2B5EF4-FFF2-40B4-BE49-F238E27FC236}">
                <a16:creationId xmlns:a16="http://schemas.microsoft.com/office/drawing/2014/main" id="{EA36DAF4-F2BA-4C11-B225-0EB9F7467FEF}"/>
              </a:ext>
            </a:extLst>
          </p:cNvPr>
          <p:cNvSpPr>
            <a:spLocks/>
          </p:cNvSpPr>
          <p:nvPr/>
        </p:nvSpPr>
        <p:spPr bwMode="auto">
          <a:xfrm>
            <a:off x="1085448" y="6531864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77">
            <a:extLst>
              <a:ext uri="{FF2B5EF4-FFF2-40B4-BE49-F238E27FC236}">
                <a16:creationId xmlns:a16="http://schemas.microsoft.com/office/drawing/2014/main" id="{16829341-9D18-494B-A7EC-B950F3DDB9B6}"/>
              </a:ext>
            </a:extLst>
          </p:cNvPr>
          <p:cNvSpPr>
            <a:spLocks/>
          </p:cNvSpPr>
          <p:nvPr/>
        </p:nvSpPr>
        <p:spPr bwMode="auto">
          <a:xfrm>
            <a:off x="3403690" y="8093167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77">
            <a:extLst>
              <a:ext uri="{FF2B5EF4-FFF2-40B4-BE49-F238E27FC236}">
                <a16:creationId xmlns:a16="http://schemas.microsoft.com/office/drawing/2014/main" id="{CB2DB028-9BD9-452D-835D-6DAE36EF0971}"/>
              </a:ext>
            </a:extLst>
          </p:cNvPr>
          <p:cNvSpPr>
            <a:spLocks/>
          </p:cNvSpPr>
          <p:nvPr/>
        </p:nvSpPr>
        <p:spPr bwMode="auto">
          <a:xfrm>
            <a:off x="4811281" y="7499734"/>
            <a:ext cx="169762" cy="115747"/>
          </a:xfrm>
          <a:custGeom>
            <a:avLst/>
            <a:gdLst>
              <a:gd name="T0" fmla="*/ 24 w 65"/>
              <a:gd name="T1" fmla="*/ 44 h 44"/>
              <a:gd name="T2" fmla="*/ 21 w 65"/>
              <a:gd name="T3" fmla="*/ 43 h 44"/>
              <a:gd name="T4" fmla="*/ 2 w 65"/>
              <a:gd name="T5" fmla="*/ 24 h 44"/>
              <a:gd name="T6" fmla="*/ 2 w 65"/>
              <a:gd name="T7" fmla="*/ 18 h 44"/>
              <a:gd name="T8" fmla="*/ 8 w 65"/>
              <a:gd name="T9" fmla="*/ 18 h 44"/>
              <a:gd name="T10" fmla="*/ 24 w 65"/>
              <a:gd name="T11" fmla="*/ 35 h 44"/>
              <a:gd name="T12" fmla="*/ 58 w 65"/>
              <a:gd name="T13" fmla="*/ 1 h 44"/>
              <a:gd name="T14" fmla="*/ 63 w 65"/>
              <a:gd name="T15" fmla="*/ 1 h 44"/>
              <a:gd name="T16" fmla="*/ 63 w 65"/>
              <a:gd name="T17" fmla="*/ 7 h 44"/>
              <a:gd name="T18" fmla="*/ 27 w 65"/>
              <a:gd name="T19" fmla="*/ 43 h 44"/>
              <a:gd name="T20" fmla="*/ 24 w 65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44">
                <a:moveTo>
                  <a:pt x="24" y="44"/>
                </a:moveTo>
                <a:cubicBezTo>
                  <a:pt x="23" y="44"/>
                  <a:pt x="22" y="44"/>
                  <a:pt x="21" y="43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20"/>
                  <a:pt x="2" y="18"/>
                </a:cubicBezTo>
                <a:cubicBezTo>
                  <a:pt x="4" y="17"/>
                  <a:pt x="6" y="17"/>
                  <a:pt x="8" y="18"/>
                </a:cubicBezTo>
                <a:cubicBezTo>
                  <a:pt x="24" y="35"/>
                  <a:pt x="24" y="35"/>
                  <a:pt x="24" y="35"/>
                </a:cubicBezTo>
                <a:cubicBezTo>
                  <a:pt x="58" y="1"/>
                  <a:pt x="58" y="1"/>
                  <a:pt x="58" y="1"/>
                </a:cubicBezTo>
                <a:cubicBezTo>
                  <a:pt x="59" y="0"/>
                  <a:pt x="62" y="0"/>
                  <a:pt x="63" y="1"/>
                </a:cubicBezTo>
                <a:cubicBezTo>
                  <a:pt x="65" y="3"/>
                  <a:pt x="65" y="5"/>
                  <a:pt x="63" y="7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5" y="44"/>
                  <a:pt x="24" y="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EF066830-8461-4A9B-A6A5-35C061BEC804}"/>
              </a:ext>
            </a:extLst>
          </p:cNvPr>
          <p:cNvSpPr/>
          <p:nvPr/>
        </p:nvSpPr>
        <p:spPr>
          <a:xfrm>
            <a:off x="10143197" y="3342474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>
                <a:solidFill>
                  <a:schemeClr val="tx1"/>
                </a:solidFill>
              </a:rPr>
              <a:t>  1. 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oto Sans"/>
              </a:rPr>
              <a:t>Download from </a:t>
            </a:r>
            <a:r>
              <a:rPr lang="en-US" altLang="ko-KR" sz="1600" b="1" i="0" dirty="0" smtClean="0">
                <a:solidFill>
                  <a:srgbClr val="000000"/>
                </a:solidFill>
                <a:effectLst/>
                <a:latin typeface="Noto Sans"/>
              </a:rPr>
              <a:t>our website</a:t>
            </a:r>
            <a:endParaRPr lang="en-US" altLang="ko-KR" sz="1600" b="1" i="0" dirty="0">
              <a:solidFill>
                <a:srgbClr val="000000"/>
              </a:solidFill>
              <a:effectLst/>
              <a:latin typeface="Noto Sans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E026A085-ACB7-4A5B-91B8-D590ACC1AF41}"/>
              </a:ext>
            </a:extLst>
          </p:cNvPr>
          <p:cNvSpPr/>
          <p:nvPr/>
        </p:nvSpPr>
        <p:spPr>
          <a:xfrm>
            <a:off x="10143197" y="4472103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 2. Download from the shared folder of JSR Performance &lt;XHAUST HQ&gt;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DA6AA08C-EBAF-4A49-962A-C9E90F53B402}"/>
              </a:ext>
            </a:extLst>
          </p:cNvPr>
          <p:cNvSpPr/>
          <p:nvPr/>
        </p:nvSpPr>
        <p:spPr>
          <a:xfrm>
            <a:off x="10143197" y="5595891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>
                <a:solidFill>
                  <a:schemeClr val="tx1"/>
                </a:solidFill>
              </a:rPr>
              <a:t>  3. 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oto Sans"/>
              </a:rPr>
              <a:t>Contact HQ directly to get 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57E4D3-E2A5-4719-8B45-9A22E10E967A}"/>
              </a:ext>
            </a:extLst>
          </p:cNvPr>
          <p:cNvSpPr txBox="1"/>
          <p:nvPr/>
        </p:nvSpPr>
        <p:spPr>
          <a:xfrm>
            <a:off x="10109200" y="2508067"/>
            <a:ext cx="6854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</a:rPr>
              <a:t>There are three main ways to download </a:t>
            </a:r>
            <a:r>
              <a:rPr lang="en-US" altLang="ko-KR" sz="1400" dirty="0" smtClean="0">
                <a:solidFill>
                  <a:schemeClr val="tx1"/>
                </a:solidFill>
              </a:rPr>
              <a:t>the programs </a:t>
            </a:r>
            <a:r>
              <a:rPr lang="en-US" altLang="ko-KR" sz="1400" dirty="0">
                <a:solidFill>
                  <a:schemeClr val="tx1"/>
                </a:solidFill>
              </a:rPr>
              <a:t>and </a:t>
            </a:r>
            <a:r>
              <a:rPr lang="en-US" altLang="ko-KR" sz="1400" dirty="0" smtClean="0">
                <a:solidFill>
                  <a:schemeClr val="tx1"/>
                </a:solidFill>
              </a:rPr>
              <a:t>drivers required:</a:t>
            </a:r>
            <a:endParaRPr lang="ko-KR" altLang="en-US" sz="14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FEC8A12-E353-4674-9824-95E01F03B77B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63" name="오각형 1">
              <a:extLst>
                <a:ext uri="{FF2B5EF4-FFF2-40B4-BE49-F238E27FC236}">
                  <a16:creationId xmlns:a16="http://schemas.microsoft.com/office/drawing/2014/main" id="{3ADABF78-2F8F-4727-A5EF-6629BB864290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갈매기형 수장 45">
              <a:extLst>
                <a:ext uri="{FF2B5EF4-FFF2-40B4-BE49-F238E27FC236}">
                  <a16:creationId xmlns:a16="http://schemas.microsoft.com/office/drawing/2014/main" id="{6EA43664-78CB-4970-AAD7-4DBF814940AB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bg1"/>
                  </a:solidFill>
                </a:rPr>
                <a:t>App </a:t>
              </a:r>
              <a:r>
                <a:rPr lang="en-US" altLang="ko-KR" sz="1100" dirty="0">
                  <a:solidFill>
                    <a:schemeClr val="bg1"/>
                  </a:solidFill>
                </a:rPr>
                <a:t>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8" name="갈매기형 수장 49">
              <a:extLst>
                <a:ext uri="{FF2B5EF4-FFF2-40B4-BE49-F238E27FC236}">
                  <a16:creationId xmlns:a16="http://schemas.microsoft.com/office/drawing/2014/main" id="{CC905F46-B9B7-4016-B016-949B3CA0135F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 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2" name="갈매기형 수장 50">
              <a:extLst>
                <a:ext uri="{FF2B5EF4-FFF2-40B4-BE49-F238E27FC236}">
                  <a16:creationId xmlns:a16="http://schemas.microsoft.com/office/drawing/2014/main" id="{48954336-E0DD-4A83-A08D-D68C3F715523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3" name="갈매기형 수장 51">
              <a:extLst>
                <a:ext uri="{FF2B5EF4-FFF2-40B4-BE49-F238E27FC236}">
                  <a16:creationId xmlns:a16="http://schemas.microsoft.com/office/drawing/2014/main" id="{8073D9A3-08E7-43A0-BCDD-5894A1E315AA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696CFD1-9CA4-4D4C-B9D9-A46075E91451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75" name="오각형 54">
              <a:extLst>
                <a:ext uri="{FF2B5EF4-FFF2-40B4-BE49-F238E27FC236}">
                  <a16:creationId xmlns:a16="http://schemas.microsoft.com/office/drawing/2014/main" id="{B49859B6-6A70-4BD0-A164-E8971CBE9143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7" name="갈매기형 수장 55">
              <a:extLst>
                <a:ext uri="{FF2B5EF4-FFF2-40B4-BE49-F238E27FC236}">
                  <a16:creationId xmlns:a16="http://schemas.microsoft.com/office/drawing/2014/main" id="{ED50BBAD-BB60-4EDF-8C9B-11D2428EDCDF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8" name="갈매기형 수장 56">
              <a:extLst>
                <a:ext uri="{FF2B5EF4-FFF2-40B4-BE49-F238E27FC236}">
                  <a16:creationId xmlns:a16="http://schemas.microsoft.com/office/drawing/2014/main" id="{D77508E1-73BB-45A8-9739-D4C285E8C522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1" name="갈매기형 수장 57">
              <a:extLst>
                <a:ext uri="{FF2B5EF4-FFF2-40B4-BE49-F238E27FC236}">
                  <a16:creationId xmlns:a16="http://schemas.microsoft.com/office/drawing/2014/main" id="{5BB16AA1-DCB9-4018-8864-D8158A926CC2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3" name="갈매기형 수장 58">
              <a:extLst>
                <a:ext uri="{FF2B5EF4-FFF2-40B4-BE49-F238E27FC236}">
                  <a16:creationId xmlns:a16="http://schemas.microsoft.com/office/drawing/2014/main" id="{A7253C62-9ACA-4A0B-9E67-E9A5C81A5D41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E489327-896B-485D-9D5D-28D2EE5E51A8}"/>
              </a:ext>
            </a:extLst>
          </p:cNvPr>
          <p:cNvSpPr txBox="1"/>
          <p:nvPr/>
        </p:nvSpPr>
        <p:spPr>
          <a:xfrm>
            <a:off x="880665" y="850867"/>
            <a:ext cx="510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APP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Logout and Re-Login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1B6B02-35EB-444E-945E-3A0466D4D7D7}"/>
              </a:ext>
            </a:extLst>
          </p:cNvPr>
          <p:cNvSpPr txBox="1"/>
          <p:nvPr/>
        </p:nvSpPr>
        <p:spPr>
          <a:xfrm>
            <a:off x="10150044" y="850867"/>
            <a:ext cx="441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Download program</a:t>
            </a:r>
            <a:endParaRPr lang="ko-KR" altLang="en-US" sz="2400" dirty="0">
              <a:latin typeface="DIN Mittelschrift Std" panose="020B0603020202020204" pitchFamily="34" charset="0"/>
            </a:endParaRPr>
          </a:p>
          <a:p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사각형: 둥근 모서리 75">
            <a:extLst>
              <a:ext uri="{FF2B5EF4-FFF2-40B4-BE49-F238E27FC236}">
                <a16:creationId xmlns:a16="http://schemas.microsoft.com/office/drawing/2014/main" id="{EF066830-8461-4A9B-A6A5-35C061BEC804}"/>
              </a:ext>
            </a:extLst>
          </p:cNvPr>
          <p:cNvSpPr/>
          <p:nvPr/>
        </p:nvSpPr>
        <p:spPr>
          <a:xfrm>
            <a:off x="10130972" y="7363714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3. 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oto Sans"/>
              </a:rPr>
              <a:t>Contact HQ directly to get it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사각형: 둥근 모서리 75">
            <a:extLst>
              <a:ext uri="{FF2B5EF4-FFF2-40B4-BE49-F238E27FC236}">
                <a16:creationId xmlns:a16="http://schemas.microsoft.com/office/drawing/2014/main" id="{EF066830-8461-4A9B-A6A5-35C061BEC804}"/>
              </a:ext>
            </a:extLst>
          </p:cNvPr>
          <p:cNvSpPr/>
          <p:nvPr/>
        </p:nvSpPr>
        <p:spPr>
          <a:xfrm>
            <a:off x="10130972" y="2274186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2. Download from the shared folder of JSR Performance &lt;XHAUST HQ&gt;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351512" y="834694"/>
            <a:ext cx="4045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446137" y="834694"/>
            <a:ext cx="57242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53E81-5918-4A7C-8BB0-7C9F0E8DEBF7}"/>
              </a:ext>
            </a:extLst>
          </p:cNvPr>
          <p:cNvSpPr/>
          <p:nvPr/>
        </p:nvSpPr>
        <p:spPr>
          <a:xfrm>
            <a:off x="880666" y="4043189"/>
            <a:ext cx="65560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1. Access the XHAUST </a:t>
            </a:r>
            <a:r>
              <a:rPr lang="en-US" altLang="ko-KR" sz="1400" dirty="0" smtClean="0"/>
              <a:t>website. </a:t>
            </a:r>
            <a:r>
              <a:rPr lang="en-US" altLang="ko-KR" sz="1400" dirty="0"/>
              <a:t>(http://xhaust.kr)</a:t>
            </a:r>
          </a:p>
          <a:p>
            <a:r>
              <a:rPr lang="en-US" altLang="ko-KR" sz="1400" dirty="0"/>
              <a:t>2. </a:t>
            </a:r>
            <a:r>
              <a:rPr lang="en-US" altLang="ko-KR" sz="1400" dirty="0" smtClean="0"/>
              <a:t>Hover over ‘Support’, then click on ‘</a:t>
            </a:r>
            <a:r>
              <a:rPr lang="en-US" altLang="ko-KR" sz="1400" dirty="0"/>
              <a:t>d</a:t>
            </a:r>
            <a:r>
              <a:rPr lang="en-US" altLang="ko-KR" sz="1400" dirty="0" smtClean="0"/>
              <a:t>ocument’ on </a:t>
            </a:r>
            <a:r>
              <a:rPr lang="en-US" altLang="ko-KR" sz="1400" dirty="0"/>
              <a:t>the top right bar of the homepage.</a:t>
            </a:r>
          </a:p>
          <a:p>
            <a:r>
              <a:rPr lang="en-US" altLang="ko-KR" sz="1400" dirty="0"/>
              <a:t>3. Click </a:t>
            </a:r>
            <a:r>
              <a:rPr lang="en-US" altLang="ko-KR" sz="1400" dirty="0" smtClean="0"/>
              <a:t>on ‘DLP-Download program’ </a:t>
            </a:r>
            <a:r>
              <a:rPr lang="en-US" altLang="ko-KR" sz="1400" dirty="0"/>
              <a:t>in the </a:t>
            </a:r>
            <a:r>
              <a:rPr lang="en-US" altLang="ko-KR" sz="1400" dirty="0" smtClean="0"/>
              <a:t>list.</a:t>
            </a:r>
            <a:endParaRPr lang="en-US" altLang="ko-KR" sz="1400" dirty="0"/>
          </a:p>
          <a:p>
            <a:r>
              <a:rPr lang="en-US" altLang="ko-KR" sz="1400" dirty="0"/>
              <a:t>4. </a:t>
            </a:r>
            <a:r>
              <a:rPr lang="en-US" altLang="ko-KR" sz="1400" dirty="0" smtClean="0"/>
              <a:t>Click on the name of the file to download it (see below).</a:t>
            </a:r>
            <a:endParaRPr lang="en-US" altLang="ko-KR" sz="14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696F5E4-9BA5-4BD0-83CF-AB28FBC0D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280"/>
          <a:stretch/>
        </p:blipFill>
        <p:spPr>
          <a:xfrm>
            <a:off x="997343" y="5107728"/>
            <a:ext cx="5444565" cy="30642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5A4581-D787-4AF7-B44A-8A51B58B79AE}"/>
              </a:ext>
            </a:extLst>
          </p:cNvPr>
          <p:cNvSpPr txBox="1"/>
          <p:nvPr/>
        </p:nvSpPr>
        <p:spPr>
          <a:xfrm>
            <a:off x="880666" y="3537232"/>
            <a:ext cx="5197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http://xhaust.kr/home/support/?uid=4&amp;mod=document&amp;pageid=1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F7892A2-65C0-42A9-BB5B-20C4DEF757EA}"/>
              </a:ext>
            </a:extLst>
          </p:cNvPr>
          <p:cNvSpPr/>
          <p:nvPr/>
        </p:nvSpPr>
        <p:spPr>
          <a:xfrm>
            <a:off x="880666" y="3249034"/>
            <a:ext cx="1141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Shortcut Link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1539512-5AA3-4B4F-8750-98A7B800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887" y="8065843"/>
            <a:ext cx="2432467" cy="912729"/>
          </a:xfrm>
          <a:prstGeom prst="rect">
            <a:avLst/>
          </a:prstGeom>
        </p:spPr>
      </p:pic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F73ADAB-40C9-40A7-B3DA-63BC4F6EB4C9}"/>
              </a:ext>
            </a:extLst>
          </p:cNvPr>
          <p:cNvCxnSpPr>
            <a:cxnSpLocks/>
          </p:cNvCxnSpPr>
          <p:nvPr/>
        </p:nvCxnSpPr>
        <p:spPr>
          <a:xfrm flipH="1">
            <a:off x="3631475" y="8752028"/>
            <a:ext cx="5617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F049C9B-015E-4E35-A0F0-23FF29160642}"/>
              </a:ext>
            </a:extLst>
          </p:cNvPr>
          <p:cNvSpPr/>
          <p:nvPr/>
        </p:nvSpPr>
        <p:spPr>
          <a:xfrm>
            <a:off x="1381887" y="8519530"/>
            <a:ext cx="2210399" cy="464995"/>
          </a:xfrm>
          <a:prstGeom prst="roundRect">
            <a:avLst>
              <a:gd name="adj" fmla="val 263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F7F83F7-FB86-45F4-83FF-40460FC10246}"/>
              </a:ext>
            </a:extLst>
          </p:cNvPr>
          <p:cNvSpPr/>
          <p:nvPr/>
        </p:nvSpPr>
        <p:spPr>
          <a:xfrm>
            <a:off x="4214460" y="8618869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Click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D35B48-C195-40CC-9675-C31464E9EEBA}"/>
              </a:ext>
            </a:extLst>
          </p:cNvPr>
          <p:cNvSpPr txBox="1"/>
          <p:nvPr/>
        </p:nvSpPr>
        <p:spPr>
          <a:xfrm>
            <a:off x="10110539" y="3537231"/>
            <a:ext cx="2130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linkClick r:id="rId6"/>
              </a:rPr>
              <a:t>http://naver.me/GKmf6fbl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E596226-3296-4965-916E-247CB4C327DA}"/>
              </a:ext>
            </a:extLst>
          </p:cNvPr>
          <p:cNvSpPr/>
          <p:nvPr/>
        </p:nvSpPr>
        <p:spPr>
          <a:xfrm>
            <a:off x="10110539" y="3249033"/>
            <a:ext cx="1181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Shortcut Link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49EB2639-C660-48B5-B469-5E500BC169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7" t="33254" r="489" b="19912"/>
          <a:stretch/>
        </p:blipFill>
        <p:spPr>
          <a:xfrm>
            <a:off x="10222155" y="4740483"/>
            <a:ext cx="5632730" cy="1899365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04F30E2E-F6FA-42B5-907D-627275301882}"/>
              </a:ext>
            </a:extLst>
          </p:cNvPr>
          <p:cNvSpPr/>
          <p:nvPr/>
        </p:nvSpPr>
        <p:spPr>
          <a:xfrm>
            <a:off x="10130972" y="4043189"/>
            <a:ext cx="615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1. Go to the link and download the ZIP file that was uploaded to the shared folder.</a:t>
            </a:r>
          </a:p>
          <a:p>
            <a:r>
              <a:rPr lang="en-US" altLang="ko-KR" sz="1400" dirty="0"/>
              <a:t>   (The shared folder is a space where you can share files on the network.)</a:t>
            </a:r>
            <a:endParaRPr lang="en-US" altLang="ko-KR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CE44F3-F2EA-44EA-8C89-51F9BB8EF5A4}"/>
              </a:ext>
            </a:extLst>
          </p:cNvPr>
          <p:cNvSpPr txBox="1"/>
          <p:nvPr/>
        </p:nvSpPr>
        <p:spPr>
          <a:xfrm>
            <a:off x="10130972" y="8414386"/>
            <a:ext cx="680455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1.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You can add us as a friend on </a:t>
            </a:r>
            <a:r>
              <a:rPr lang="en-US" altLang="ko-KR" sz="1400" b="0" i="0" dirty="0" err="1" smtClean="0">
                <a:solidFill>
                  <a:srgbClr val="000000"/>
                </a:solidFill>
                <a:effectLst/>
                <a:latin typeface="Noto Sans"/>
              </a:rPr>
              <a:t>Kakao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channel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(XHAUST), and we'll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send it to you quickly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.</a:t>
            </a:r>
            <a:endParaRPr lang="en-US" altLang="ko-KR" sz="1400" b="0" i="0" dirty="0">
              <a:solidFill>
                <a:srgbClr val="000000"/>
              </a:solidFill>
              <a:effectLst/>
              <a:latin typeface="Noto Sans"/>
            </a:endParaRPr>
          </a:p>
          <a:p>
            <a:r>
              <a:rPr lang="en-US" altLang="ko-KR" sz="1350" b="0" i="0" dirty="0">
                <a:solidFill>
                  <a:srgbClr val="000000"/>
                </a:solidFill>
                <a:effectLst/>
                <a:latin typeface="Noto Sans"/>
              </a:rPr>
              <a:t>2. </a:t>
            </a:r>
            <a:r>
              <a:rPr lang="en-US" altLang="ko-KR" sz="1350" dirty="0" smtClean="0">
                <a:solidFill>
                  <a:srgbClr val="000000"/>
                </a:solidFill>
                <a:latin typeface="Noto Sans"/>
              </a:rPr>
              <a:t>Alternatively, you can</a:t>
            </a:r>
            <a:r>
              <a:rPr lang="en-US" altLang="ko-KR" sz="135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350" b="0" i="0" dirty="0">
                <a:solidFill>
                  <a:srgbClr val="000000"/>
                </a:solidFill>
                <a:effectLst/>
                <a:latin typeface="Noto Sans"/>
              </a:rPr>
              <a:t>contact us via email at jsrperformance@naver.com, we will </a:t>
            </a:r>
            <a:r>
              <a:rPr lang="en-US" altLang="ko-KR" sz="1350" b="0" i="0" dirty="0" smtClean="0">
                <a:solidFill>
                  <a:srgbClr val="000000"/>
                </a:solidFill>
                <a:effectLst/>
                <a:latin typeface="Noto Sans"/>
              </a:rPr>
              <a:t>then examine your request </a:t>
            </a:r>
            <a:r>
              <a:rPr lang="en-US" altLang="ko-KR" sz="1350" b="0" i="0" dirty="0">
                <a:solidFill>
                  <a:srgbClr val="000000"/>
                </a:solidFill>
                <a:effectLst/>
                <a:latin typeface="Noto Sans"/>
              </a:rPr>
              <a:t>and send </a:t>
            </a:r>
            <a:r>
              <a:rPr lang="en-US" altLang="ko-KR" sz="1350" dirty="0" smtClean="0">
                <a:solidFill>
                  <a:srgbClr val="000000"/>
                </a:solidFill>
                <a:latin typeface="Noto Sans"/>
              </a:rPr>
              <a:t>the file</a:t>
            </a:r>
            <a:r>
              <a:rPr lang="en-US" altLang="ko-KR" sz="135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350" b="0" i="0" dirty="0">
                <a:solidFill>
                  <a:srgbClr val="000000"/>
                </a:solidFill>
                <a:effectLst/>
                <a:latin typeface="Noto Sans"/>
              </a:rPr>
              <a:t>to you.</a:t>
            </a:r>
            <a:endParaRPr lang="en-US" altLang="ko-KR" sz="1350" dirty="0">
              <a:solidFill>
                <a:schemeClr val="tx1"/>
              </a:solidFill>
            </a:endParaRPr>
          </a:p>
        </p:txBody>
      </p:sp>
      <p:sp>
        <p:nvSpPr>
          <p:cNvPr id="26" name="사각형: 둥근 모서리 75">
            <a:extLst>
              <a:ext uri="{FF2B5EF4-FFF2-40B4-BE49-F238E27FC236}">
                <a16:creationId xmlns:a16="http://schemas.microsoft.com/office/drawing/2014/main" id="{EF066830-8461-4A9B-A6A5-35C061BEC804}"/>
              </a:ext>
            </a:extLst>
          </p:cNvPr>
          <p:cNvSpPr/>
          <p:nvPr/>
        </p:nvSpPr>
        <p:spPr>
          <a:xfrm>
            <a:off x="917044" y="2319553"/>
            <a:ext cx="6804556" cy="800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</a:rPr>
              <a:t> 1. 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oto Sans"/>
              </a:rPr>
              <a:t>Download from </a:t>
            </a:r>
            <a:r>
              <a:rPr lang="en-US" altLang="ko-KR" sz="1600" b="1" i="0" dirty="0" smtClean="0">
                <a:solidFill>
                  <a:srgbClr val="000000"/>
                </a:solidFill>
                <a:effectLst/>
                <a:latin typeface="Noto Sans"/>
              </a:rPr>
              <a:t>our website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536BE9-D7C8-40DF-B9E2-15E8E97A0C87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40" name="오각형 1">
              <a:extLst>
                <a:ext uri="{FF2B5EF4-FFF2-40B4-BE49-F238E27FC236}">
                  <a16:creationId xmlns:a16="http://schemas.microsoft.com/office/drawing/2014/main" id="{AC249248-30F9-4662-9048-A8074BECFE5B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5" name="갈매기형 수장 45">
              <a:extLst>
                <a:ext uri="{FF2B5EF4-FFF2-40B4-BE49-F238E27FC236}">
                  <a16:creationId xmlns:a16="http://schemas.microsoft.com/office/drawing/2014/main" id="{3B96FAE1-CA3C-4639-8FCE-9FA1F3D8A6AA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갈매기형 수장 49">
              <a:extLst>
                <a:ext uri="{FF2B5EF4-FFF2-40B4-BE49-F238E27FC236}">
                  <a16:creationId xmlns:a16="http://schemas.microsoft.com/office/drawing/2014/main" id="{29F4292A-B564-4DCF-9A88-624221A199E9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8" name="갈매기형 수장 50">
              <a:extLst>
                <a:ext uri="{FF2B5EF4-FFF2-40B4-BE49-F238E27FC236}">
                  <a16:creationId xmlns:a16="http://schemas.microsoft.com/office/drawing/2014/main" id="{D72A3189-67D1-43D1-977A-0733FB14B4B8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갈매기형 수장 51">
              <a:extLst>
                <a:ext uri="{FF2B5EF4-FFF2-40B4-BE49-F238E27FC236}">
                  <a16:creationId xmlns:a16="http://schemas.microsoft.com/office/drawing/2014/main" id="{F0D76B33-9F56-4C3F-B4D7-A63A41C7DA21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B3C36CC-45EF-4D83-8207-443570FD25F1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51" name="오각형 54">
              <a:extLst>
                <a:ext uri="{FF2B5EF4-FFF2-40B4-BE49-F238E27FC236}">
                  <a16:creationId xmlns:a16="http://schemas.microsoft.com/office/drawing/2014/main" id="{FA43C4CE-756E-4108-8240-9C38B721067E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갈매기형 수장 55">
              <a:extLst>
                <a:ext uri="{FF2B5EF4-FFF2-40B4-BE49-F238E27FC236}">
                  <a16:creationId xmlns:a16="http://schemas.microsoft.com/office/drawing/2014/main" id="{934F639E-0418-48F3-BAE6-7D0AD367D39B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갈매기형 수장 56">
              <a:extLst>
                <a:ext uri="{FF2B5EF4-FFF2-40B4-BE49-F238E27FC236}">
                  <a16:creationId xmlns:a16="http://schemas.microsoft.com/office/drawing/2014/main" id="{BD192D8D-51BE-4112-9092-3CB0E3E6F60F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2" name="갈매기형 수장 57">
              <a:extLst>
                <a:ext uri="{FF2B5EF4-FFF2-40B4-BE49-F238E27FC236}">
                  <a16:creationId xmlns:a16="http://schemas.microsoft.com/office/drawing/2014/main" id="{DEA5A5C9-D27D-4645-8AAC-3DFE39CD9E53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갈매기형 수장 58">
              <a:extLst>
                <a:ext uri="{FF2B5EF4-FFF2-40B4-BE49-F238E27FC236}">
                  <a16:creationId xmlns:a16="http://schemas.microsoft.com/office/drawing/2014/main" id="{A9303CC4-5FE8-4336-BBAE-992AC778813D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C250FE-334A-4147-8DDA-C5B94227EB5D}"/>
              </a:ext>
            </a:extLst>
          </p:cNvPr>
          <p:cNvSpPr txBox="1"/>
          <p:nvPr/>
        </p:nvSpPr>
        <p:spPr>
          <a:xfrm>
            <a:off x="880665" y="850867"/>
            <a:ext cx="462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Download program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DDC42-68FA-426A-AD34-E7B2A6723721}"/>
              </a:ext>
            </a:extLst>
          </p:cNvPr>
          <p:cNvSpPr txBox="1"/>
          <p:nvPr/>
        </p:nvSpPr>
        <p:spPr>
          <a:xfrm>
            <a:off x="10150044" y="850867"/>
            <a:ext cx="441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Download program</a:t>
            </a:r>
            <a:endParaRPr lang="ko-KR" altLang="en-US" sz="2400" dirty="0">
              <a:latin typeface="DIN Mittelschrift Std" panose="020B0603020202020204" pitchFamily="34" charset="0"/>
            </a:endParaRPr>
          </a:p>
          <a:p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9B6FA1BF-2DFA-41F1-A4B2-C4B97AEBD487}"/>
              </a:ext>
            </a:extLst>
          </p:cNvPr>
          <p:cNvSpPr/>
          <p:nvPr/>
        </p:nvSpPr>
        <p:spPr>
          <a:xfrm>
            <a:off x="10255250" y="4787901"/>
            <a:ext cx="673100" cy="319828"/>
          </a:xfrm>
          <a:prstGeom prst="roundRect">
            <a:avLst>
              <a:gd name="adj" fmla="val 82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434C1F3A-B7E9-4FBB-9FE7-153FAA657FAF}"/>
              </a:ext>
            </a:extLst>
          </p:cNvPr>
          <p:cNvCxnSpPr>
            <a:cxnSpLocks/>
          </p:cNvCxnSpPr>
          <p:nvPr/>
        </p:nvCxnSpPr>
        <p:spPr>
          <a:xfrm flipH="1">
            <a:off x="11134269" y="5958028"/>
            <a:ext cx="3862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917ABBEF-D119-415F-9826-3A95BF7DD457}"/>
              </a:ext>
            </a:extLst>
          </p:cNvPr>
          <p:cNvSpPr/>
          <p:nvPr/>
        </p:nvSpPr>
        <p:spPr>
          <a:xfrm>
            <a:off x="10174946" y="2491870"/>
            <a:ext cx="6730977" cy="280647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6C77A-DDA5-40A2-A239-DECC7C4F8413}"/>
              </a:ext>
            </a:extLst>
          </p:cNvPr>
          <p:cNvSpPr txBox="1"/>
          <p:nvPr/>
        </p:nvSpPr>
        <p:spPr>
          <a:xfrm>
            <a:off x="880666" y="2253175"/>
            <a:ext cx="684093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Before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installing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this program, you must first check your computer's specifications. It may vary slightly </a:t>
            </a:r>
            <a:r>
              <a:rPr lang="en-US" altLang="ko-KR" sz="1400" dirty="0" smtClean="0">
                <a:solidFill>
                  <a:srgbClr val="000000"/>
                </a:solidFill>
                <a:latin typeface="Noto Sans"/>
              </a:rPr>
              <a:t>according to your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version of Windows, but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the generally can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be found by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accessing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Control Panel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&gt;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System.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9B5EE56-3229-4C9D-AE43-83C96D78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6" y="3258389"/>
            <a:ext cx="5215451" cy="267806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F2AA74D-FE23-43B8-B167-2C363079F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6"/>
          <a:stretch/>
        </p:blipFill>
        <p:spPr>
          <a:xfrm>
            <a:off x="989406" y="6350279"/>
            <a:ext cx="5215451" cy="3005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C11A72-9241-4E78-A37F-FE14009CBE99}"/>
              </a:ext>
            </a:extLst>
          </p:cNvPr>
          <p:cNvSpPr txBox="1"/>
          <p:nvPr/>
        </p:nvSpPr>
        <p:spPr>
          <a:xfrm>
            <a:off x="931471" y="2909124"/>
            <a:ext cx="499741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WINDOWS 10</a:t>
            </a:r>
            <a:endParaRPr lang="ko-KR" alt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3C878-9088-429E-AED0-769FE8375D8D}"/>
              </a:ext>
            </a:extLst>
          </p:cNvPr>
          <p:cNvSpPr txBox="1"/>
          <p:nvPr/>
        </p:nvSpPr>
        <p:spPr>
          <a:xfrm>
            <a:off x="880666" y="6029192"/>
            <a:ext cx="499741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WINDOWS 7</a:t>
            </a:r>
            <a:endParaRPr lang="ko-KR" alt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ED9BF-2C25-4E4A-9D75-5245C2E95EB4}"/>
              </a:ext>
            </a:extLst>
          </p:cNvPr>
          <p:cNvSpPr txBox="1"/>
          <p:nvPr/>
        </p:nvSpPr>
        <p:spPr>
          <a:xfrm>
            <a:off x="6488208" y="4156446"/>
            <a:ext cx="143659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lumMod val="75000"/>
                  </a:schemeClr>
                </a:solidFill>
              </a:rPr>
              <a:t>64-bit</a:t>
            </a:r>
            <a:endParaRPr lang="ko-KR" alt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7AFB3-A9D0-4C20-A243-203F0B7F3715}"/>
              </a:ext>
            </a:extLst>
          </p:cNvPr>
          <p:cNvSpPr txBox="1"/>
          <p:nvPr/>
        </p:nvSpPr>
        <p:spPr>
          <a:xfrm>
            <a:off x="10312279" y="2665947"/>
            <a:ext cx="64657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Noto Sans"/>
              </a:rPr>
              <a:t>Once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you have determined whether </a:t>
            </a:r>
            <a:r>
              <a:rPr lang="en-US" altLang="ko-KR" sz="1400" dirty="0" smtClean="0">
                <a:solidFill>
                  <a:srgbClr val="000000"/>
                </a:solidFill>
                <a:latin typeface="Noto Sans"/>
              </a:rPr>
              <a:t>your computer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is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32-bit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or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64-bit,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unzip the downloaded file.</a:t>
            </a:r>
            <a:endParaRPr lang="ko-KR" altLang="en-US" sz="1400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F015C9D2-E55F-4A81-B287-2935D33FB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058"/>
          <a:stretch/>
        </p:blipFill>
        <p:spPr>
          <a:xfrm>
            <a:off x="15295731" y="3634713"/>
            <a:ext cx="932078" cy="128587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03A12DB-177D-4D37-9ADF-58A4A4315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58"/>
          <a:stretch/>
        </p:blipFill>
        <p:spPr>
          <a:xfrm>
            <a:off x="10853061" y="3634713"/>
            <a:ext cx="932077" cy="1285875"/>
          </a:xfrm>
          <a:prstGeom prst="rect">
            <a:avLst/>
          </a:prstGeom>
        </p:spPr>
      </p:pic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7C8C7C33-915A-4BD9-912E-98B0A9B18EEE}"/>
              </a:ext>
            </a:extLst>
          </p:cNvPr>
          <p:cNvSpPr/>
          <p:nvPr/>
        </p:nvSpPr>
        <p:spPr>
          <a:xfrm>
            <a:off x="12441425" y="3983524"/>
            <a:ext cx="2485065" cy="588253"/>
          </a:xfrm>
          <a:prstGeom prst="rightArrow">
            <a:avLst>
              <a:gd name="adj1" fmla="val 52501"/>
              <a:gd name="adj2" fmla="val 7586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0" dirty="0">
                <a:solidFill>
                  <a:srgbClr val="000000"/>
                </a:solidFill>
                <a:effectLst/>
                <a:latin typeface="Noto Sans"/>
              </a:rPr>
              <a:t>Unzip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94D63E-2796-4AB5-A0FC-58DBBFB9D40A}"/>
              </a:ext>
            </a:extLst>
          </p:cNvPr>
          <p:cNvSpPr txBox="1"/>
          <p:nvPr/>
        </p:nvSpPr>
        <p:spPr>
          <a:xfrm>
            <a:off x="10295598" y="6570875"/>
            <a:ext cx="64824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Once unzipped,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you will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get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two or three files.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4433691-A697-451C-9AB2-F155EC3117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95" t="36526" r="17865" b="36821"/>
          <a:stretch/>
        </p:blipFill>
        <p:spPr>
          <a:xfrm>
            <a:off x="12011268" y="7583619"/>
            <a:ext cx="3345377" cy="12679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F8ED9BF-2C25-4E4A-9D75-5245C2E95EB4}"/>
              </a:ext>
            </a:extLst>
          </p:cNvPr>
          <p:cNvSpPr txBox="1"/>
          <p:nvPr/>
        </p:nvSpPr>
        <p:spPr>
          <a:xfrm>
            <a:off x="6488208" y="7530256"/>
            <a:ext cx="143659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lumMod val="75000"/>
                  </a:schemeClr>
                </a:solidFill>
              </a:rPr>
              <a:t>32-bit</a:t>
            </a:r>
            <a:endParaRPr lang="ko-KR" alt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사각형: 둥근 모서리 28">
            <a:extLst>
              <a:ext uri="{FF2B5EF4-FFF2-40B4-BE49-F238E27FC236}">
                <a16:creationId xmlns:a16="http://schemas.microsoft.com/office/drawing/2014/main" id="{917ABBEF-D119-415F-9826-3A95BF7DD457}"/>
              </a:ext>
            </a:extLst>
          </p:cNvPr>
          <p:cNvSpPr/>
          <p:nvPr/>
        </p:nvSpPr>
        <p:spPr>
          <a:xfrm>
            <a:off x="10162987" y="6350279"/>
            <a:ext cx="6730977" cy="280647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D8CF41F-5DC9-4CC2-9696-B4060A6DD38F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36" name="오각형 1">
              <a:extLst>
                <a:ext uri="{FF2B5EF4-FFF2-40B4-BE49-F238E27FC236}">
                  <a16:creationId xmlns:a16="http://schemas.microsoft.com/office/drawing/2014/main" id="{FA8BBEC1-67FA-4457-8B78-873BB15F993B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갈매기형 수장 45">
              <a:extLst>
                <a:ext uri="{FF2B5EF4-FFF2-40B4-BE49-F238E27FC236}">
                  <a16:creationId xmlns:a16="http://schemas.microsoft.com/office/drawing/2014/main" id="{D2691A0C-60F8-4007-87EB-ADDEAB5F69A4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갈매기형 수장 49">
              <a:extLst>
                <a:ext uri="{FF2B5EF4-FFF2-40B4-BE49-F238E27FC236}">
                  <a16:creationId xmlns:a16="http://schemas.microsoft.com/office/drawing/2014/main" id="{9DD9E92E-2A9E-4DEE-BDFE-24967651D3EE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갈매기형 수장 50">
              <a:extLst>
                <a:ext uri="{FF2B5EF4-FFF2-40B4-BE49-F238E27FC236}">
                  <a16:creationId xmlns:a16="http://schemas.microsoft.com/office/drawing/2014/main" id="{7E9AFE6B-00E8-4C21-9A69-034D1025A829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갈매기형 수장 51">
              <a:extLst>
                <a:ext uri="{FF2B5EF4-FFF2-40B4-BE49-F238E27FC236}">
                  <a16:creationId xmlns:a16="http://schemas.microsoft.com/office/drawing/2014/main" id="{05134D35-5BA8-4625-BF69-99F6D4A9E33C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EEEA444-5365-44A7-9AF1-092204B3555E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42" name="오각형 54">
              <a:extLst>
                <a:ext uri="{FF2B5EF4-FFF2-40B4-BE49-F238E27FC236}">
                  <a16:creationId xmlns:a16="http://schemas.microsoft.com/office/drawing/2014/main" id="{AC26CBC4-CEE5-4BDF-99B2-BE2D75070635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3" name="갈매기형 수장 55">
              <a:extLst>
                <a:ext uri="{FF2B5EF4-FFF2-40B4-BE49-F238E27FC236}">
                  <a16:creationId xmlns:a16="http://schemas.microsoft.com/office/drawing/2014/main" id="{38E8D854-2228-48F3-A49A-D65802AF8B71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갈매기형 수장 56">
              <a:extLst>
                <a:ext uri="{FF2B5EF4-FFF2-40B4-BE49-F238E27FC236}">
                  <a16:creationId xmlns:a16="http://schemas.microsoft.com/office/drawing/2014/main" id="{B24D6FC8-4546-4FA4-A484-FB363DC08110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갈매기형 수장 57">
              <a:extLst>
                <a:ext uri="{FF2B5EF4-FFF2-40B4-BE49-F238E27FC236}">
                  <a16:creationId xmlns:a16="http://schemas.microsoft.com/office/drawing/2014/main" id="{9CB8BF77-3880-429F-BDE6-1FF87C280552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갈매기형 수장 58">
              <a:extLst>
                <a:ext uri="{FF2B5EF4-FFF2-40B4-BE49-F238E27FC236}">
                  <a16:creationId xmlns:a16="http://schemas.microsoft.com/office/drawing/2014/main" id="{A6B6C39D-FB14-4DED-AAD5-9C26645DCBE9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C221EEB-DAD6-4DD2-A369-E68C2A533EAB}"/>
              </a:ext>
            </a:extLst>
          </p:cNvPr>
          <p:cNvSpPr txBox="1"/>
          <p:nvPr/>
        </p:nvSpPr>
        <p:spPr>
          <a:xfrm>
            <a:off x="880665" y="850867"/>
            <a:ext cx="509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USB driver installation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FD0F82-4CB6-4C7F-9ACA-354B32730B66}"/>
              </a:ext>
            </a:extLst>
          </p:cNvPr>
          <p:cNvSpPr txBox="1"/>
          <p:nvPr/>
        </p:nvSpPr>
        <p:spPr>
          <a:xfrm>
            <a:off x="10150044" y="850867"/>
            <a:ext cx="48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USB driver installation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9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6" y="1383792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12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C358643-B417-482C-B1C1-5AE413BE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51" y="3108253"/>
            <a:ext cx="2906439" cy="230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0B656DE-80B1-4EAC-8502-844AF0802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7"/>
          <a:stretch/>
        </p:blipFill>
        <p:spPr>
          <a:xfrm>
            <a:off x="4641695" y="3108253"/>
            <a:ext cx="2910528" cy="230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4510B9F-6D0A-4484-9405-6E316534578E}"/>
              </a:ext>
            </a:extLst>
          </p:cNvPr>
          <p:cNvSpPr/>
          <p:nvPr/>
        </p:nvSpPr>
        <p:spPr>
          <a:xfrm>
            <a:off x="894032" y="2252219"/>
            <a:ext cx="606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Driver installation method for using the MINIB USB connector.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※Driver installation only needs to be carried out once upon initial connection.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979C296-1F73-4D63-8F26-77C16399A638}"/>
              </a:ext>
            </a:extLst>
          </p:cNvPr>
          <p:cNvSpPr/>
          <p:nvPr/>
        </p:nvSpPr>
        <p:spPr>
          <a:xfrm>
            <a:off x="996086" y="5562841"/>
            <a:ext cx="2793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1.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Open the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folder '</a:t>
            </a:r>
            <a:r>
              <a:rPr lang="en-US" altLang="ko-KR" sz="1400" b="0" i="0" dirty="0" err="1">
                <a:solidFill>
                  <a:srgbClr val="000000"/>
                </a:solidFill>
                <a:effectLst/>
                <a:latin typeface="Noto Sans"/>
              </a:rPr>
              <a:t>USB_Driver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'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BC8C02B-05BD-4A58-8257-E543C44A4A09}"/>
              </a:ext>
            </a:extLst>
          </p:cNvPr>
          <p:cNvSpPr/>
          <p:nvPr/>
        </p:nvSpPr>
        <p:spPr>
          <a:xfrm>
            <a:off x="4584482" y="5565464"/>
            <a:ext cx="3024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2. Run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the installation file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that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meets your Windows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specifications (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64-bit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or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32-bit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)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0147C50-E9D0-48CA-A01F-53DDEB64E07E}"/>
              </a:ext>
            </a:extLst>
          </p:cNvPr>
          <p:cNvSpPr/>
          <p:nvPr/>
        </p:nvSpPr>
        <p:spPr>
          <a:xfrm>
            <a:off x="6257542" y="3924548"/>
            <a:ext cx="390525" cy="520699"/>
          </a:xfrm>
          <a:prstGeom prst="roundRect">
            <a:avLst>
              <a:gd name="adj" fmla="val 848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B60D847-38FB-4C10-9379-633BBA2B4A80}"/>
              </a:ext>
            </a:extLst>
          </p:cNvPr>
          <p:cNvSpPr/>
          <p:nvPr/>
        </p:nvSpPr>
        <p:spPr>
          <a:xfrm>
            <a:off x="6674109" y="3923754"/>
            <a:ext cx="390525" cy="520699"/>
          </a:xfrm>
          <a:prstGeom prst="roundRect">
            <a:avLst>
              <a:gd name="adj" fmla="val 848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A2C35E5-FF06-4DAF-ACBE-5DA0D09DE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4" y="6553819"/>
            <a:ext cx="2905200" cy="189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9BD8A642-3907-47B1-BCC9-65995C414FD9}"/>
              </a:ext>
            </a:extLst>
          </p:cNvPr>
          <p:cNvSpPr/>
          <p:nvPr/>
        </p:nvSpPr>
        <p:spPr>
          <a:xfrm>
            <a:off x="996085" y="8571676"/>
            <a:ext cx="2793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3. Click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on the ‘Next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(N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)’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button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E0B3F30-6BA0-4C71-8819-A283DC4694A1}"/>
              </a:ext>
            </a:extLst>
          </p:cNvPr>
          <p:cNvSpPr/>
          <p:nvPr/>
        </p:nvSpPr>
        <p:spPr>
          <a:xfrm>
            <a:off x="10109200" y="5166767"/>
            <a:ext cx="3235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5. Check the driver status and click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on ‘Finish’</a:t>
            </a:r>
            <a:endParaRPr lang="en-US" altLang="ko-KR" sz="1400" b="0" i="0" dirty="0">
              <a:solidFill>
                <a:srgbClr val="000000"/>
              </a:solidFill>
              <a:effectLst/>
              <a:latin typeface="Noto Sans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CFDE964-1875-41EB-AA96-ABB87B798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67" y="6548252"/>
            <a:ext cx="2905200" cy="189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0B3BFFC-1681-4FF8-AA05-FEEDA0A549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34" y="3108253"/>
            <a:ext cx="2905200" cy="189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F0AA1695-7AE5-42D2-9D19-EC75FBCDB064}"/>
              </a:ext>
            </a:extLst>
          </p:cNvPr>
          <p:cNvSpPr/>
          <p:nvPr/>
        </p:nvSpPr>
        <p:spPr>
          <a:xfrm>
            <a:off x="11220631" y="4301378"/>
            <a:ext cx="1270725" cy="251131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DE3E39C-7388-45D9-AAC3-79482D2614F7}"/>
              </a:ext>
            </a:extLst>
          </p:cNvPr>
          <p:cNvSpPr/>
          <p:nvPr/>
        </p:nvSpPr>
        <p:spPr>
          <a:xfrm>
            <a:off x="13716251" y="5166767"/>
            <a:ext cx="323560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6.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Restart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your computer after installation.</a:t>
            </a:r>
          </a:p>
        </p:txBody>
      </p:sp>
      <p:pic>
        <p:nvPicPr>
          <p:cNvPr id="9220" name="Picture 4" descr="How to Prevent Windows 10 from Rebooting to Install Updates | ITIGIC">
            <a:extLst>
              <a:ext uri="{FF2B5EF4-FFF2-40B4-BE49-F238E27FC236}">
                <a16:creationId xmlns:a16="http://schemas.microsoft.com/office/drawing/2014/main" id="{D2A8178A-5AE0-41E6-A1F3-38A398B76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10294"/>
          <a:stretch/>
        </p:blipFill>
        <p:spPr bwMode="auto">
          <a:xfrm>
            <a:off x="13872869" y="3116513"/>
            <a:ext cx="2905200" cy="188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63B5B867-1355-40F6-8D24-2B9F81332462}"/>
              </a:ext>
            </a:extLst>
          </p:cNvPr>
          <p:cNvSpPr/>
          <p:nvPr/>
        </p:nvSpPr>
        <p:spPr>
          <a:xfrm>
            <a:off x="3149928" y="8079160"/>
            <a:ext cx="55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③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58246A91-E219-4329-AA95-D9E439ECADCE}"/>
              </a:ext>
            </a:extLst>
          </p:cNvPr>
          <p:cNvSpPr/>
          <p:nvPr/>
        </p:nvSpPr>
        <p:spPr>
          <a:xfrm>
            <a:off x="5093564" y="7863449"/>
            <a:ext cx="545012" cy="121426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D886C5FA-4A45-4164-8A87-CF50BAF69E1A}"/>
              </a:ext>
            </a:extLst>
          </p:cNvPr>
          <p:cNvSpPr/>
          <p:nvPr/>
        </p:nvSpPr>
        <p:spPr>
          <a:xfrm>
            <a:off x="12086518" y="4801019"/>
            <a:ext cx="545012" cy="186689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36675BB-DE71-4B23-B852-11A82E5B6763}"/>
              </a:ext>
            </a:extLst>
          </p:cNvPr>
          <p:cNvSpPr/>
          <p:nvPr/>
        </p:nvSpPr>
        <p:spPr>
          <a:xfrm>
            <a:off x="6371085" y="4311897"/>
            <a:ext cx="55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②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6AFFD426-8F25-4256-BDD0-19D48A0E4390}"/>
              </a:ext>
            </a:extLst>
          </p:cNvPr>
          <p:cNvSpPr/>
          <p:nvPr/>
        </p:nvSpPr>
        <p:spPr>
          <a:xfrm>
            <a:off x="6959352" y="8065482"/>
            <a:ext cx="55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④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9F130F35-F2FA-4E4F-A692-991E6F2DDC00}"/>
              </a:ext>
            </a:extLst>
          </p:cNvPr>
          <p:cNvSpPr/>
          <p:nvPr/>
        </p:nvSpPr>
        <p:spPr>
          <a:xfrm>
            <a:off x="6491762" y="8235523"/>
            <a:ext cx="545012" cy="186689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A1C825FC-E386-496F-A31A-53144B875426}"/>
              </a:ext>
            </a:extLst>
          </p:cNvPr>
          <p:cNvSpPr/>
          <p:nvPr/>
        </p:nvSpPr>
        <p:spPr>
          <a:xfrm>
            <a:off x="2794396" y="8253439"/>
            <a:ext cx="520511" cy="174662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C0E72DB-5D97-42C6-9261-EACDE0B87C9D}"/>
              </a:ext>
            </a:extLst>
          </p:cNvPr>
          <p:cNvSpPr/>
          <p:nvPr/>
        </p:nvSpPr>
        <p:spPr>
          <a:xfrm>
            <a:off x="3225024" y="3976911"/>
            <a:ext cx="48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①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124DCE61-2DF2-41F0-8747-2773A2997E73}"/>
              </a:ext>
            </a:extLst>
          </p:cNvPr>
          <p:cNvSpPr/>
          <p:nvPr/>
        </p:nvSpPr>
        <p:spPr>
          <a:xfrm>
            <a:off x="12598163" y="4645279"/>
            <a:ext cx="55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⑤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사각형: 둥근 모서리 20">
            <a:extLst>
              <a:ext uri="{FF2B5EF4-FFF2-40B4-BE49-F238E27FC236}">
                <a16:creationId xmlns:a16="http://schemas.microsoft.com/office/drawing/2014/main" id="{50147C50-E9D0-48CA-A01F-53DDEB64E07E}"/>
              </a:ext>
            </a:extLst>
          </p:cNvPr>
          <p:cNvSpPr/>
          <p:nvPr/>
        </p:nvSpPr>
        <p:spPr>
          <a:xfrm>
            <a:off x="2679073" y="3944751"/>
            <a:ext cx="611830" cy="520699"/>
          </a:xfrm>
          <a:prstGeom prst="roundRect">
            <a:avLst>
              <a:gd name="adj" fmla="val 848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7C627C1A-D40C-4344-8658-2F3450B61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449" y="4130626"/>
            <a:ext cx="1745887" cy="112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사각형: 둥근 모서리 44">
            <a:extLst>
              <a:ext uri="{FF2B5EF4-FFF2-40B4-BE49-F238E27FC236}">
                <a16:creationId xmlns:a16="http://schemas.microsoft.com/office/drawing/2014/main" id="{38D4D336-22E3-4918-B8F3-8B0AD97C5F15}"/>
              </a:ext>
            </a:extLst>
          </p:cNvPr>
          <p:cNvSpPr/>
          <p:nvPr/>
        </p:nvSpPr>
        <p:spPr>
          <a:xfrm>
            <a:off x="4386739" y="4118818"/>
            <a:ext cx="797919" cy="1139360"/>
          </a:xfrm>
          <a:prstGeom prst="roundRect">
            <a:avLst>
              <a:gd name="adj" fmla="val 848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사각형: 둥근 모서리 45">
            <a:extLst>
              <a:ext uri="{FF2B5EF4-FFF2-40B4-BE49-F238E27FC236}">
                <a16:creationId xmlns:a16="http://schemas.microsoft.com/office/drawing/2014/main" id="{27A4E59C-854F-43E5-97F0-D91D750F09AB}"/>
              </a:ext>
            </a:extLst>
          </p:cNvPr>
          <p:cNvSpPr/>
          <p:nvPr/>
        </p:nvSpPr>
        <p:spPr>
          <a:xfrm>
            <a:off x="5372099" y="4131242"/>
            <a:ext cx="790573" cy="1126936"/>
          </a:xfrm>
          <a:prstGeom prst="roundRect">
            <a:avLst>
              <a:gd name="adj" fmla="val 848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9BD8A642-3907-47B1-BCC9-65995C414FD9}"/>
              </a:ext>
            </a:extLst>
          </p:cNvPr>
          <p:cNvSpPr/>
          <p:nvPr/>
        </p:nvSpPr>
        <p:spPr>
          <a:xfrm>
            <a:off x="4560906" y="8571676"/>
            <a:ext cx="3099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4. Check 'I agree (A)' and 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Noto Sans"/>
              </a:rPr>
              <a:t>click on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"/>
              </a:rPr>
              <a:t>'Next (N)'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1EF8B684-3801-436D-85B4-2C1C4DA35036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51" name="오각형 1">
              <a:extLst>
                <a:ext uri="{FF2B5EF4-FFF2-40B4-BE49-F238E27FC236}">
                  <a16:creationId xmlns:a16="http://schemas.microsoft.com/office/drawing/2014/main" id="{8A59064D-A13D-47AD-89EC-20EB6BD0F825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5" name="갈매기형 수장 45">
              <a:extLst>
                <a:ext uri="{FF2B5EF4-FFF2-40B4-BE49-F238E27FC236}">
                  <a16:creationId xmlns:a16="http://schemas.microsoft.com/office/drawing/2014/main" id="{2705DA73-672C-4C25-95C8-8E65C976A3BE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6" name="갈매기형 수장 49">
              <a:extLst>
                <a:ext uri="{FF2B5EF4-FFF2-40B4-BE49-F238E27FC236}">
                  <a16:creationId xmlns:a16="http://schemas.microsoft.com/office/drawing/2014/main" id="{9B01DD02-3946-436A-B9CE-4F4CB58941F0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8" name="갈매기형 수장 50">
              <a:extLst>
                <a:ext uri="{FF2B5EF4-FFF2-40B4-BE49-F238E27FC236}">
                  <a16:creationId xmlns:a16="http://schemas.microsoft.com/office/drawing/2014/main" id="{E73BAE82-8151-4066-9B9C-00E39365A63C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9" name="갈매기형 수장 51">
              <a:extLst>
                <a:ext uri="{FF2B5EF4-FFF2-40B4-BE49-F238E27FC236}">
                  <a16:creationId xmlns:a16="http://schemas.microsoft.com/office/drawing/2014/main" id="{89617621-5545-45AC-B719-4F5D0EB34E37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791FA376-D78D-4E92-A976-EDA7043AA981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81" name="오각형 54">
              <a:extLst>
                <a:ext uri="{FF2B5EF4-FFF2-40B4-BE49-F238E27FC236}">
                  <a16:creationId xmlns:a16="http://schemas.microsoft.com/office/drawing/2014/main" id="{DE1DE3B1-C57A-460B-B4FE-14573DC5E91F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2" name="갈매기형 수장 55">
              <a:extLst>
                <a:ext uri="{FF2B5EF4-FFF2-40B4-BE49-F238E27FC236}">
                  <a16:creationId xmlns:a16="http://schemas.microsoft.com/office/drawing/2014/main" id="{746E7BA2-30EB-404F-AD4E-F47A8B4439F8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3" name="갈매기형 수장 56">
              <a:extLst>
                <a:ext uri="{FF2B5EF4-FFF2-40B4-BE49-F238E27FC236}">
                  <a16:creationId xmlns:a16="http://schemas.microsoft.com/office/drawing/2014/main" id="{BBCB83B4-4CAE-4623-BAA8-0DFCD730D729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4" name="갈매기형 수장 57">
              <a:extLst>
                <a:ext uri="{FF2B5EF4-FFF2-40B4-BE49-F238E27FC236}">
                  <a16:creationId xmlns:a16="http://schemas.microsoft.com/office/drawing/2014/main" id="{D5628EC4-03FF-426C-A10D-E2A08D8213E2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5" name="갈매기형 수장 58">
              <a:extLst>
                <a:ext uri="{FF2B5EF4-FFF2-40B4-BE49-F238E27FC236}">
                  <a16:creationId xmlns:a16="http://schemas.microsoft.com/office/drawing/2014/main" id="{9F4C704E-C239-418C-9CE0-06308637FF68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0F80082-A00C-4FC7-AC0D-E8EB9D9B83A5}"/>
              </a:ext>
            </a:extLst>
          </p:cNvPr>
          <p:cNvSpPr txBox="1"/>
          <p:nvPr/>
        </p:nvSpPr>
        <p:spPr>
          <a:xfrm>
            <a:off x="880664" y="850867"/>
            <a:ext cx="501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>
                <a:latin typeface="DIN Mittelschrift Std" panose="020B0603020202020204" pitchFamily="34" charset="0"/>
              </a:rPr>
              <a:t>USB driver installation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C821A5-3429-45C5-88DB-46CA0819FC08}"/>
              </a:ext>
            </a:extLst>
          </p:cNvPr>
          <p:cNvSpPr txBox="1"/>
          <p:nvPr/>
        </p:nvSpPr>
        <p:spPr>
          <a:xfrm>
            <a:off x="10150044" y="850867"/>
            <a:ext cx="48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USB driver installation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4DFFC25-4F45-4D5E-8286-61A0E95FB016}"/>
              </a:ext>
            </a:extLst>
          </p:cNvPr>
          <p:cNvCxnSpPr>
            <a:cxnSpLocks/>
          </p:cNvCxnSpPr>
          <p:nvPr/>
        </p:nvCxnSpPr>
        <p:spPr>
          <a:xfrm>
            <a:off x="880665" y="1362097"/>
            <a:ext cx="68409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91BCA2D-71CE-4692-8216-285F8F32F830}"/>
              </a:ext>
            </a:extLst>
          </p:cNvPr>
          <p:cNvCxnSpPr>
            <a:cxnSpLocks/>
          </p:cNvCxnSpPr>
          <p:nvPr/>
        </p:nvCxnSpPr>
        <p:spPr>
          <a:xfrm>
            <a:off x="10109200" y="1383792"/>
            <a:ext cx="6838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슬라이드 번호 개체 틀 35">
            <a:extLst>
              <a:ext uri="{FF2B5EF4-FFF2-40B4-BE49-F238E27FC236}">
                <a16:creationId xmlns:a16="http://schemas.microsoft.com/office/drawing/2014/main" id="{9E3AB1D3-4B29-4DFE-98B5-BDF73F60CBB9}"/>
              </a:ext>
            </a:extLst>
          </p:cNvPr>
          <p:cNvSpPr txBox="1">
            <a:spLocks/>
          </p:cNvSpPr>
          <p:nvPr/>
        </p:nvSpPr>
        <p:spPr>
          <a:xfrm>
            <a:off x="7160488" y="834694"/>
            <a:ext cx="5955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13</a:t>
            </a:r>
            <a:endParaRPr lang="ko-KR" altLang="en-US" dirty="0"/>
          </a:p>
        </p:txBody>
      </p:sp>
      <p:sp>
        <p:nvSpPr>
          <p:cNvPr id="123" name="슬라이드 번호 개체 틀 35">
            <a:extLst>
              <a:ext uri="{FF2B5EF4-FFF2-40B4-BE49-F238E27FC236}">
                <a16:creationId xmlns:a16="http://schemas.microsoft.com/office/drawing/2014/main" id="{E4B58E89-4899-4EF8-87CD-4FAFDE19E15D}"/>
              </a:ext>
            </a:extLst>
          </p:cNvPr>
          <p:cNvSpPr txBox="1">
            <a:spLocks/>
          </p:cNvSpPr>
          <p:nvPr/>
        </p:nvSpPr>
        <p:spPr>
          <a:xfrm>
            <a:off x="16537577" y="834694"/>
            <a:ext cx="48098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14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D391990-EA40-40EA-8BE5-775F26D6E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5" t="36526" r="17865" b="36821"/>
          <a:stretch/>
        </p:blipFill>
        <p:spPr>
          <a:xfrm>
            <a:off x="1148357" y="2743485"/>
            <a:ext cx="3345377" cy="1267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EAF110-E755-42E4-BB5C-97FB05912643}"/>
              </a:ext>
            </a:extLst>
          </p:cNvPr>
          <p:cNvSpPr txBox="1"/>
          <p:nvPr/>
        </p:nvSpPr>
        <p:spPr>
          <a:xfrm>
            <a:off x="880665" y="2380731"/>
            <a:ext cx="67074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If the USB driver is </a:t>
            </a:r>
            <a:r>
              <a:rPr lang="en-US" altLang="ko-KR" sz="1400" dirty="0" smtClean="0"/>
              <a:t>correctly installed, you can now </a:t>
            </a:r>
            <a:r>
              <a:rPr lang="en-US" altLang="ko-KR" sz="1400" dirty="0"/>
              <a:t>run the download program.</a:t>
            </a:r>
            <a:endParaRPr lang="ko-KR" altLang="en-US" sz="14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F9B9335-FACE-42E7-A020-858A8DED8B61}"/>
              </a:ext>
            </a:extLst>
          </p:cNvPr>
          <p:cNvSpPr/>
          <p:nvPr/>
        </p:nvSpPr>
        <p:spPr>
          <a:xfrm>
            <a:off x="1084857" y="2771308"/>
            <a:ext cx="1200198" cy="1157370"/>
          </a:xfrm>
          <a:prstGeom prst="roundRect">
            <a:avLst>
              <a:gd name="adj" fmla="val 848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3691F14-E858-4566-A6C0-01B5A39B7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7" y="6399195"/>
            <a:ext cx="5040000" cy="2898949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2C058F-67C6-44F6-8120-088F854E2364}"/>
              </a:ext>
            </a:extLst>
          </p:cNvPr>
          <p:cNvSpPr txBox="1"/>
          <p:nvPr/>
        </p:nvSpPr>
        <p:spPr>
          <a:xfrm>
            <a:off x="880666" y="5870461"/>
            <a:ext cx="68753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Fill in the ID (email address) and password </a:t>
            </a:r>
            <a:r>
              <a:rPr lang="en-US" altLang="ko-KR" sz="1400" b="1" dirty="0" smtClean="0"/>
              <a:t>you used within </a:t>
            </a:r>
            <a:r>
              <a:rPr lang="en-US" altLang="ko-KR" sz="1400" b="1" dirty="0"/>
              <a:t>the </a:t>
            </a:r>
            <a:r>
              <a:rPr lang="en-US" altLang="ko-KR" sz="1400" b="1" dirty="0" smtClean="0"/>
              <a:t>app</a:t>
            </a:r>
            <a:r>
              <a:rPr lang="en-US" altLang="ko-KR" sz="1400" b="1" dirty="0"/>
              <a:t>, </a:t>
            </a:r>
            <a:r>
              <a:rPr lang="en-US" altLang="ko-KR" sz="1400" dirty="0"/>
              <a:t>and click the </a:t>
            </a:r>
            <a:r>
              <a:rPr lang="en-US" altLang="ko-KR" sz="1400" dirty="0" smtClean="0"/>
              <a:t>‘OK’ </a:t>
            </a:r>
            <a:r>
              <a:rPr lang="en-US" altLang="ko-KR" sz="1400" dirty="0"/>
              <a:t>button.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387CC3-1CA3-4C37-B498-1E161AD78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119" y="2655361"/>
            <a:ext cx="5040000" cy="28989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F8CA28C-7952-4819-B0FC-923A72118E1C}"/>
              </a:ext>
            </a:extLst>
          </p:cNvPr>
          <p:cNvSpPr txBox="1"/>
          <p:nvPr/>
        </p:nvSpPr>
        <p:spPr>
          <a:xfrm>
            <a:off x="10149305" y="2340362"/>
            <a:ext cx="542896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The login is in </a:t>
            </a:r>
            <a:r>
              <a:rPr lang="en-US" altLang="ko-KR" sz="1400" dirty="0" smtClean="0"/>
              <a:t>progress, this </a:t>
            </a:r>
            <a:r>
              <a:rPr lang="en-US" altLang="ko-KR" sz="1400" dirty="0" smtClean="0"/>
              <a:t>step usually </a:t>
            </a:r>
            <a:r>
              <a:rPr lang="en-US" altLang="ko-KR" sz="1400" dirty="0" smtClean="0"/>
              <a:t>takes </a:t>
            </a:r>
            <a:r>
              <a:rPr lang="en-US" altLang="ko-KR" sz="1400" dirty="0"/>
              <a:t>about a minute.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E2655F-8950-49A6-8821-9DCE263BD641}"/>
              </a:ext>
            </a:extLst>
          </p:cNvPr>
          <p:cNvSpPr txBox="1"/>
          <p:nvPr/>
        </p:nvSpPr>
        <p:spPr>
          <a:xfrm>
            <a:off x="10149305" y="6091418"/>
            <a:ext cx="542896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Login is complete.</a:t>
            </a:r>
            <a:endParaRPr lang="ko-KR" altLang="en-US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1F0DCA-17CD-4F7B-AB87-8DCFC66CB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118" y="6393681"/>
            <a:ext cx="5040000" cy="28989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3E91077-CD33-417D-BC53-C6407FAE06E0}"/>
              </a:ext>
            </a:extLst>
          </p:cNvPr>
          <p:cNvSpPr txBox="1"/>
          <p:nvPr/>
        </p:nvSpPr>
        <p:spPr>
          <a:xfrm>
            <a:off x="6653328" y="701193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ko-KR" alt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6754AA-F690-4D66-93A2-614DC98E5709}"/>
              </a:ext>
            </a:extLst>
          </p:cNvPr>
          <p:cNvSpPr txBox="1"/>
          <p:nvPr/>
        </p:nvSpPr>
        <p:spPr>
          <a:xfrm>
            <a:off x="15866729" y="3334359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ko-KR" alt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57F9B2-386E-4035-8C84-13D8394897AA}"/>
              </a:ext>
            </a:extLst>
          </p:cNvPr>
          <p:cNvSpPr txBox="1"/>
          <p:nvPr/>
        </p:nvSpPr>
        <p:spPr>
          <a:xfrm>
            <a:off x="15866729" y="701193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endParaRPr lang="ko-KR" alt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969A7A-FE96-4D12-AA9D-C49BBCF9AB8B}"/>
              </a:ext>
            </a:extLst>
          </p:cNvPr>
          <p:cNvSpPr txBox="1"/>
          <p:nvPr/>
        </p:nvSpPr>
        <p:spPr>
          <a:xfrm>
            <a:off x="6653328" y="2344123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ko-KR" alt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365B69F-0305-4FE5-8E85-0FAD9ED96AEA}"/>
              </a:ext>
            </a:extLst>
          </p:cNvPr>
          <p:cNvGrpSpPr/>
          <p:nvPr/>
        </p:nvGrpSpPr>
        <p:grpSpPr>
          <a:xfrm>
            <a:off x="880666" y="1639483"/>
            <a:ext cx="6854849" cy="425267"/>
            <a:chOff x="880666" y="1639483"/>
            <a:chExt cx="6854849" cy="425267"/>
          </a:xfrm>
        </p:grpSpPr>
        <p:sp>
          <p:nvSpPr>
            <p:cNvPr id="39" name="오각형 1">
              <a:extLst>
                <a:ext uri="{FF2B5EF4-FFF2-40B4-BE49-F238E27FC236}">
                  <a16:creationId xmlns:a16="http://schemas.microsoft.com/office/drawing/2014/main" id="{3AD2AFB4-E451-4B4F-BBEA-A46815517F20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갈매기형 수장 45">
              <a:extLst>
                <a:ext uri="{FF2B5EF4-FFF2-40B4-BE49-F238E27FC236}">
                  <a16:creationId xmlns:a16="http://schemas.microsoft.com/office/drawing/2014/main" id="{BD46721C-B331-4CC2-9089-A0DA8463C723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2" name="갈매기형 수장 49">
              <a:extLst>
                <a:ext uri="{FF2B5EF4-FFF2-40B4-BE49-F238E27FC236}">
                  <a16:creationId xmlns:a16="http://schemas.microsoft.com/office/drawing/2014/main" id="{7E36C894-CEBD-4C07-89AF-55DC24C9AD28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3" name="갈매기형 수장 50">
              <a:extLst>
                <a:ext uri="{FF2B5EF4-FFF2-40B4-BE49-F238E27FC236}">
                  <a16:creationId xmlns:a16="http://schemas.microsoft.com/office/drawing/2014/main" id="{045247E2-F24A-486B-B14E-B7B7F02912D9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갈매기형 수장 51">
              <a:extLst>
                <a:ext uri="{FF2B5EF4-FFF2-40B4-BE49-F238E27FC236}">
                  <a16:creationId xmlns:a16="http://schemas.microsoft.com/office/drawing/2014/main" id="{271E6998-469B-4A0A-A4BE-5906603B0EC0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A78E05A-3291-4E8D-B9B6-C99974CCB156}"/>
              </a:ext>
            </a:extLst>
          </p:cNvPr>
          <p:cNvGrpSpPr/>
          <p:nvPr/>
        </p:nvGrpSpPr>
        <p:grpSpPr>
          <a:xfrm>
            <a:off x="10109200" y="1639483"/>
            <a:ext cx="6854849" cy="425267"/>
            <a:chOff x="880666" y="1639483"/>
            <a:chExt cx="6854849" cy="425267"/>
          </a:xfrm>
        </p:grpSpPr>
        <p:sp>
          <p:nvSpPr>
            <p:cNvPr id="47" name="오각형 54">
              <a:extLst>
                <a:ext uri="{FF2B5EF4-FFF2-40B4-BE49-F238E27FC236}">
                  <a16:creationId xmlns:a16="http://schemas.microsoft.com/office/drawing/2014/main" id="{5F909B95-5FFA-43DD-941C-FE2621EE2DB2}"/>
                </a:ext>
              </a:extLst>
            </p:cNvPr>
            <p:cNvSpPr/>
            <p:nvPr/>
          </p:nvSpPr>
          <p:spPr>
            <a:xfrm>
              <a:off x="880666" y="1648232"/>
              <a:ext cx="1317169" cy="41651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Connect Module and PC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갈매기형 수장 55">
              <a:extLst>
                <a:ext uri="{FF2B5EF4-FFF2-40B4-BE49-F238E27FC236}">
                  <a16:creationId xmlns:a16="http://schemas.microsoft.com/office/drawing/2014/main" id="{DE122B60-332E-4C2A-8E2F-ADFBD60D5A94}"/>
                </a:ext>
              </a:extLst>
            </p:cNvPr>
            <p:cNvSpPr/>
            <p:nvPr/>
          </p:nvSpPr>
          <p:spPr>
            <a:xfrm>
              <a:off x="2108342" y="1639483"/>
              <a:ext cx="1194042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en-US" altLang="ko-KR" sz="1100" dirty="0">
                  <a:solidFill>
                    <a:schemeClr val="tx1"/>
                  </a:solidFill>
                </a:rPr>
                <a:t>Area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4" name="갈매기형 수장 56">
              <a:extLst>
                <a:ext uri="{FF2B5EF4-FFF2-40B4-BE49-F238E27FC236}">
                  <a16:creationId xmlns:a16="http://schemas.microsoft.com/office/drawing/2014/main" id="{1DC9E5FC-076C-4080-8EE0-E6CB5278AE30}"/>
                </a:ext>
              </a:extLst>
            </p:cNvPr>
            <p:cNvSpPr/>
            <p:nvPr/>
          </p:nvSpPr>
          <p:spPr>
            <a:xfrm>
              <a:off x="3212891" y="1639483"/>
              <a:ext cx="1215962" cy="423493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</a:rPr>
                <a:t>PC Area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5" name="갈매기형 수장 57">
              <a:extLst>
                <a:ext uri="{FF2B5EF4-FFF2-40B4-BE49-F238E27FC236}">
                  <a16:creationId xmlns:a16="http://schemas.microsoft.com/office/drawing/2014/main" id="{32500C7B-20D8-49A7-BDE1-58CC7C2CDE64}"/>
                </a:ext>
              </a:extLst>
            </p:cNvPr>
            <p:cNvSpPr/>
            <p:nvPr/>
          </p:nvSpPr>
          <p:spPr>
            <a:xfrm>
              <a:off x="4339360" y="1639483"/>
              <a:ext cx="1553606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Download </a:t>
              </a:r>
              <a:r>
                <a:rPr lang="en-US" altLang="ko-KR" sz="1100" dirty="0">
                  <a:solidFill>
                    <a:schemeClr val="tx1"/>
                  </a:solidFill>
                </a:rPr>
                <a:t>program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갈매기형 수장 58">
              <a:extLst>
                <a:ext uri="{FF2B5EF4-FFF2-40B4-BE49-F238E27FC236}">
                  <a16:creationId xmlns:a16="http://schemas.microsoft.com/office/drawing/2014/main" id="{66F1B8ED-13DD-4896-BF7E-5F91E008CED8}"/>
                </a:ext>
              </a:extLst>
            </p:cNvPr>
            <p:cNvSpPr/>
            <p:nvPr/>
          </p:nvSpPr>
          <p:spPr>
            <a:xfrm>
              <a:off x="5803474" y="1639483"/>
              <a:ext cx="1932041" cy="423493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PC</a:t>
              </a:r>
              <a:r>
                <a:rPr lang="ko-KR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</a:rPr>
                <a:t>disconnect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309C48-E125-4D8B-B1CF-47F15F98D8EA}"/>
              </a:ext>
            </a:extLst>
          </p:cNvPr>
          <p:cNvSpPr txBox="1"/>
          <p:nvPr/>
        </p:nvSpPr>
        <p:spPr>
          <a:xfrm>
            <a:off x="880665" y="850867"/>
            <a:ext cx="462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Run DLP</a:t>
            </a:r>
            <a:endParaRPr lang="ko-KR" altLang="en-US" sz="2400" dirty="0">
              <a:latin typeface="DIN Mittelschrift Std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0F020B-4FDD-4A34-BE66-F46B05B98B39}"/>
              </a:ext>
            </a:extLst>
          </p:cNvPr>
          <p:cNvSpPr txBox="1"/>
          <p:nvPr/>
        </p:nvSpPr>
        <p:spPr>
          <a:xfrm>
            <a:off x="10100719" y="850867"/>
            <a:ext cx="441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DIN Mittelschrift Std" panose="020B0603020202020204" pitchFamily="34" charset="0"/>
              </a:rPr>
              <a:t>PC</a:t>
            </a:r>
            <a:r>
              <a:rPr lang="ko-KR" altLang="en-US" sz="2400" dirty="0">
                <a:latin typeface="DIN Mittelschrift Std" panose="020B0603020202020204" pitchFamily="34" charset="0"/>
              </a:rPr>
              <a:t> </a:t>
            </a:r>
            <a:r>
              <a:rPr lang="en-US" altLang="ko-KR" sz="2400" dirty="0">
                <a:latin typeface="DIN Mittelschrift Std" panose="020B0603020202020204" pitchFamily="34" charset="0"/>
              </a:rPr>
              <a:t>Area</a:t>
            </a:r>
            <a:r>
              <a:rPr lang="ko-KR" altLang="en-US" sz="2400" dirty="0">
                <a:latin typeface="DIN Mittelschrift Std" panose="020B0603020202020204" pitchFamily="34" charset="0"/>
              </a:rPr>
              <a:t>  </a:t>
            </a:r>
            <a:r>
              <a:rPr lang="en-US" altLang="ko-KR" sz="2400" dirty="0"/>
              <a:t>&gt;</a:t>
            </a:r>
            <a:r>
              <a:rPr lang="ko-KR" altLang="en-US" sz="2400" dirty="0"/>
              <a:t>  </a:t>
            </a:r>
            <a:r>
              <a:rPr lang="en-US" altLang="ko-KR" sz="2400" dirty="0" smtClean="0">
                <a:latin typeface="DIN Mittelschrift Std" panose="020B0603020202020204" pitchFamily="34" charset="0"/>
              </a:rPr>
              <a:t>Run DLP</a:t>
            </a:r>
            <a:endParaRPr lang="ko-KR" altLang="en-US" sz="2400" dirty="0">
              <a:latin typeface="DIN Mittelschrift Std" panose="020B0603020202020204" pitchFamily="34" charset="0"/>
            </a:endParaRPr>
          </a:p>
          <a:p>
            <a:endParaRPr lang="ko-KR" altLang="en-US" sz="2400" dirty="0">
              <a:latin typeface="DIN Mittelschrift Std" panose="020B0603020202020204" pitchFamily="34" charset="0"/>
            </a:endParaRPr>
          </a:p>
          <a:p>
            <a:endParaRPr lang="ko-KR" altLang="en-US" sz="2400" dirty="0"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1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6295</TotalTime>
  <Words>2242</Words>
  <Application>Microsoft Office PowerPoint</Application>
  <PresentationFormat>Custom</PresentationFormat>
  <Paragraphs>404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等线</vt:lpstr>
      <vt:lpstr>DIN Mittelschrift Std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DK</dc:creator>
  <cp:lastModifiedBy>Perrine van der Zwaag</cp:lastModifiedBy>
  <cp:revision>347</cp:revision>
  <dcterms:created xsi:type="dcterms:W3CDTF">2021-04-09T05:29:01Z</dcterms:created>
  <dcterms:modified xsi:type="dcterms:W3CDTF">2021-06-14T17:10:41Z</dcterms:modified>
</cp:coreProperties>
</file>